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6" r:id="rId3"/>
    <p:sldId id="295" r:id="rId4"/>
    <p:sldId id="277" r:id="rId5"/>
    <p:sldId id="283" r:id="rId6"/>
    <p:sldId id="261" r:id="rId7"/>
    <p:sldId id="290" r:id="rId8"/>
    <p:sldId id="294" r:id="rId9"/>
    <p:sldId id="279" r:id="rId10"/>
    <p:sldId id="293" r:id="rId11"/>
    <p:sldId id="282" r:id="rId12"/>
    <p:sldId id="286" r:id="rId13"/>
    <p:sldId id="285" r:id="rId14"/>
    <p:sldId id="289" r:id="rId15"/>
    <p:sldId id="288" r:id="rId16"/>
    <p:sldId id="263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1DF"/>
    <a:srgbClr val="D9EBEF"/>
    <a:srgbClr val="2CFF08"/>
    <a:srgbClr val="D443A1"/>
    <a:srgbClr val="1ADAFC"/>
    <a:srgbClr val="007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DCB23E-0DD9-4754-85DD-76A7356CA059}" v="1" dt="2021-06-14T14:52:44.174"/>
    <p1510:client id="{CB5F03A4-AD64-457A-A932-EB9D65D3A8F1}" v="1298" dt="2021-06-14T13:39:29.5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6" autoAdjust="0"/>
    <p:restoredTop sz="80095" autoAdjust="0"/>
  </p:normalViewPr>
  <p:slideViewPr>
    <p:cSldViewPr snapToGrid="0" showGuides="1">
      <p:cViewPr varScale="1">
        <p:scale>
          <a:sx n="69" d="100"/>
          <a:sy n="69" d="100"/>
        </p:scale>
        <p:origin x="1234" y="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11" d="100"/>
          <a:sy n="111" d="100"/>
        </p:scale>
        <p:origin x="474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üchel  Yanick" userId="53ebc308-61a4-45a2-a99f-006b9bc2a12a" providerId="ADAL" clId="{8DDFAA3A-B3C5-49DC-91DE-5751F051ED76}"/>
    <pc:docChg chg="undo redo custSel addSld delSld modSld sldOrd">
      <pc:chgData name="Büchel  Yanick" userId="53ebc308-61a4-45a2-a99f-006b9bc2a12a" providerId="ADAL" clId="{8DDFAA3A-B3C5-49DC-91DE-5751F051ED76}" dt="2021-06-11T08:32:24.589" v="15296" actId="20577"/>
      <pc:docMkLst>
        <pc:docMk/>
      </pc:docMkLst>
      <pc:sldChg chg="modSp mod modNotesTx">
        <pc:chgData name="Büchel  Yanick" userId="53ebc308-61a4-45a2-a99f-006b9bc2a12a" providerId="ADAL" clId="{8DDFAA3A-B3C5-49DC-91DE-5751F051ED76}" dt="2021-06-11T08:02:14.032" v="14666" actId="20577"/>
        <pc:sldMkLst>
          <pc:docMk/>
          <pc:sldMk cId="3536168811" sldId="256"/>
        </pc:sldMkLst>
        <pc:spChg chg="mod">
          <ac:chgData name="Büchel  Yanick" userId="53ebc308-61a4-45a2-a99f-006b9bc2a12a" providerId="ADAL" clId="{8DDFAA3A-B3C5-49DC-91DE-5751F051ED76}" dt="2021-06-08T12:31:25.879" v="19" actId="20577"/>
          <ac:spMkLst>
            <pc:docMk/>
            <pc:sldMk cId="3536168811" sldId="256"/>
            <ac:spMk id="3" creationId="{AC1FB292-90C1-439C-8480-EB4116CF2374}"/>
          </ac:spMkLst>
        </pc:spChg>
        <pc:spChg chg="mod">
          <ac:chgData name="Büchel  Yanick" userId="53ebc308-61a4-45a2-a99f-006b9bc2a12a" providerId="ADAL" clId="{8DDFAA3A-B3C5-49DC-91DE-5751F051ED76}" dt="2021-06-11T08:01:59.729" v="14659" actId="20577"/>
          <ac:spMkLst>
            <pc:docMk/>
            <pc:sldMk cId="3536168811" sldId="256"/>
            <ac:spMk id="6" creationId="{4171C1F6-869F-40B1-8975-92FF2042F4CD}"/>
          </ac:spMkLst>
        </pc:spChg>
        <pc:spChg chg="mod">
          <ac:chgData name="Büchel  Yanick" userId="53ebc308-61a4-45a2-a99f-006b9bc2a12a" providerId="ADAL" clId="{8DDFAA3A-B3C5-49DC-91DE-5751F051ED76}" dt="2021-06-08T12:36:48.747" v="115" actId="14100"/>
          <ac:spMkLst>
            <pc:docMk/>
            <pc:sldMk cId="3536168811" sldId="256"/>
            <ac:spMk id="9" creationId="{C6B18E6F-BDD9-4B0B-9B9E-C25187E0E1F2}"/>
          </ac:spMkLst>
        </pc:spChg>
      </pc:sldChg>
      <pc:sldChg chg="del">
        <pc:chgData name="Büchel  Yanick" userId="53ebc308-61a4-45a2-a99f-006b9bc2a12a" providerId="ADAL" clId="{8DDFAA3A-B3C5-49DC-91DE-5751F051ED76}" dt="2021-06-08T12:38:26.675" v="118" actId="47"/>
        <pc:sldMkLst>
          <pc:docMk/>
          <pc:sldMk cId="2282538704" sldId="257"/>
        </pc:sldMkLst>
      </pc:sldChg>
      <pc:sldChg chg="del">
        <pc:chgData name="Büchel  Yanick" userId="53ebc308-61a4-45a2-a99f-006b9bc2a12a" providerId="ADAL" clId="{8DDFAA3A-B3C5-49DC-91DE-5751F051ED76}" dt="2021-06-08T12:38:27.600" v="119" actId="47"/>
        <pc:sldMkLst>
          <pc:docMk/>
          <pc:sldMk cId="3782702085" sldId="258"/>
        </pc:sldMkLst>
      </pc:sldChg>
      <pc:sldChg chg="del">
        <pc:chgData name="Büchel  Yanick" userId="53ebc308-61a4-45a2-a99f-006b9bc2a12a" providerId="ADAL" clId="{8DDFAA3A-B3C5-49DC-91DE-5751F051ED76}" dt="2021-06-08T12:38:28.486" v="120" actId="47"/>
        <pc:sldMkLst>
          <pc:docMk/>
          <pc:sldMk cId="3223094184" sldId="259"/>
        </pc:sldMkLst>
      </pc:sldChg>
      <pc:sldChg chg="del">
        <pc:chgData name="Büchel  Yanick" userId="53ebc308-61a4-45a2-a99f-006b9bc2a12a" providerId="ADAL" clId="{8DDFAA3A-B3C5-49DC-91DE-5751F051ED76}" dt="2021-06-08T12:38:29.403" v="121" actId="47"/>
        <pc:sldMkLst>
          <pc:docMk/>
          <pc:sldMk cId="3724816538" sldId="260"/>
        </pc:sldMkLst>
      </pc:sldChg>
      <pc:sldChg chg="modSp del mod">
        <pc:chgData name="Büchel  Yanick" userId="53ebc308-61a4-45a2-a99f-006b9bc2a12a" providerId="ADAL" clId="{8DDFAA3A-B3C5-49DC-91DE-5751F051ED76}" dt="2021-06-08T12:40:25.299" v="168" actId="47"/>
        <pc:sldMkLst>
          <pc:docMk/>
          <pc:sldMk cId="3164086109" sldId="261"/>
        </pc:sldMkLst>
        <pc:spChg chg="mod">
          <ac:chgData name="Büchel  Yanick" userId="53ebc308-61a4-45a2-a99f-006b9bc2a12a" providerId="ADAL" clId="{8DDFAA3A-B3C5-49DC-91DE-5751F051ED76}" dt="2021-06-08T12:38:44.286" v="133" actId="20577"/>
          <ac:spMkLst>
            <pc:docMk/>
            <pc:sldMk cId="3164086109" sldId="261"/>
            <ac:spMk id="2" creationId="{6B050A74-6ED2-41B3-AD63-74F89C447FBB}"/>
          </ac:spMkLst>
        </pc:spChg>
      </pc:sldChg>
      <pc:sldChg chg="del">
        <pc:chgData name="Büchel  Yanick" userId="53ebc308-61a4-45a2-a99f-006b9bc2a12a" providerId="ADAL" clId="{8DDFAA3A-B3C5-49DC-91DE-5751F051ED76}" dt="2021-06-10T14:53:04.804" v="5649" actId="47"/>
        <pc:sldMkLst>
          <pc:docMk/>
          <pc:sldMk cId="710272398" sldId="262"/>
        </pc:sldMkLst>
      </pc:sldChg>
      <pc:sldChg chg="addSp modSp mod modNotesTx">
        <pc:chgData name="Büchel  Yanick" userId="53ebc308-61a4-45a2-a99f-006b9bc2a12a" providerId="ADAL" clId="{8DDFAA3A-B3C5-49DC-91DE-5751F051ED76}" dt="2021-06-11T08:31:24.991" v="15133" actId="1076"/>
        <pc:sldMkLst>
          <pc:docMk/>
          <pc:sldMk cId="1777112693" sldId="263"/>
        </pc:sldMkLst>
        <pc:spChg chg="mod">
          <ac:chgData name="Büchel  Yanick" userId="53ebc308-61a4-45a2-a99f-006b9bc2a12a" providerId="ADAL" clId="{8DDFAA3A-B3C5-49DC-91DE-5751F051ED76}" dt="2021-06-08T13:12:30.566" v="754" actId="404"/>
          <ac:spMkLst>
            <pc:docMk/>
            <pc:sldMk cId="1777112693" sldId="263"/>
            <ac:spMk id="2" creationId="{B2FE22A1-56F7-4FF9-8A90-D307E67331DC}"/>
          </ac:spMkLst>
        </pc:spChg>
        <pc:spChg chg="mod">
          <ac:chgData name="Büchel  Yanick" userId="53ebc308-61a4-45a2-a99f-006b9bc2a12a" providerId="ADAL" clId="{8DDFAA3A-B3C5-49DC-91DE-5751F051ED76}" dt="2021-06-11T08:10:16.343" v="14899" actId="20577"/>
          <ac:spMkLst>
            <pc:docMk/>
            <pc:sldMk cId="1777112693" sldId="263"/>
            <ac:spMk id="3" creationId="{56BD7DC3-17C3-4B09-9D8E-F143A82B205E}"/>
          </ac:spMkLst>
        </pc:spChg>
        <pc:picChg chg="add mod">
          <ac:chgData name="Büchel  Yanick" userId="53ebc308-61a4-45a2-a99f-006b9bc2a12a" providerId="ADAL" clId="{8DDFAA3A-B3C5-49DC-91DE-5751F051ED76}" dt="2021-06-11T08:31:24.991" v="15133" actId="1076"/>
          <ac:picMkLst>
            <pc:docMk/>
            <pc:sldMk cId="1777112693" sldId="263"/>
            <ac:picMk id="8" creationId="{8AD7104A-C0CF-4687-B4A6-285494749751}"/>
          </ac:picMkLst>
        </pc:picChg>
      </pc:sldChg>
      <pc:sldChg chg="modSp del mod">
        <pc:chgData name="Büchel  Yanick" userId="53ebc308-61a4-45a2-a99f-006b9bc2a12a" providerId="ADAL" clId="{8DDFAA3A-B3C5-49DC-91DE-5751F051ED76}" dt="2021-06-10T14:53:03.140" v="5648" actId="47"/>
        <pc:sldMkLst>
          <pc:docMk/>
          <pc:sldMk cId="294303585" sldId="265"/>
        </pc:sldMkLst>
        <pc:spChg chg="mod">
          <ac:chgData name="Büchel  Yanick" userId="53ebc308-61a4-45a2-a99f-006b9bc2a12a" providerId="ADAL" clId="{8DDFAA3A-B3C5-49DC-91DE-5751F051ED76}" dt="2021-06-08T15:08:03.616" v="1944" actId="20577"/>
          <ac:spMkLst>
            <pc:docMk/>
            <pc:sldMk cId="294303585" sldId="265"/>
            <ac:spMk id="2" creationId="{9FF31ECF-EF04-4AAA-9A8E-583E3D217F33}"/>
          </ac:spMkLst>
        </pc:spChg>
      </pc:sldChg>
      <pc:sldChg chg="modSp del mod">
        <pc:chgData name="Büchel  Yanick" userId="53ebc308-61a4-45a2-a99f-006b9bc2a12a" providerId="ADAL" clId="{8DDFAA3A-B3C5-49DC-91DE-5751F051ED76}" dt="2021-06-10T14:52:59.634" v="5646" actId="47"/>
        <pc:sldMkLst>
          <pc:docMk/>
          <pc:sldMk cId="3276333614" sldId="266"/>
        </pc:sldMkLst>
        <pc:spChg chg="mod">
          <ac:chgData name="Büchel  Yanick" userId="53ebc308-61a4-45a2-a99f-006b9bc2a12a" providerId="ADAL" clId="{8DDFAA3A-B3C5-49DC-91DE-5751F051ED76}" dt="2021-06-10T08:02:19.013" v="2111" actId="20577"/>
          <ac:spMkLst>
            <pc:docMk/>
            <pc:sldMk cId="3276333614" sldId="266"/>
            <ac:spMk id="3" creationId="{769D6010-8F25-4603-8A3B-27F5FC9E37A8}"/>
          </ac:spMkLst>
        </pc:spChg>
      </pc:sldChg>
      <pc:sldChg chg="del">
        <pc:chgData name="Büchel  Yanick" userId="53ebc308-61a4-45a2-a99f-006b9bc2a12a" providerId="ADAL" clId="{8DDFAA3A-B3C5-49DC-91DE-5751F051ED76}" dt="2021-06-10T14:53:01.346" v="5647" actId="47"/>
        <pc:sldMkLst>
          <pc:docMk/>
          <pc:sldMk cId="2463831729" sldId="267"/>
        </pc:sldMkLst>
      </pc:sldChg>
      <pc:sldChg chg="del">
        <pc:chgData name="Büchel  Yanick" userId="53ebc308-61a4-45a2-a99f-006b9bc2a12a" providerId="ADAL" clId="{8DDFAA3A-B3C5-49DC-91DE-5751F051ED76}" dt="2021-06-10T14:55:58.083" v="5650" actId="47"/>
        <pc:sldMkLst>
          <pc:docMk/>
          <pc:sldMk cId="766234280" sldId="268"/>
        </pc:sldMkLst>
      </pc:sldChg>
      <pc:sldChg chg="del">
        <pc:chgData name="Büchel  Yanick" userId="53ebc308-61a4-45a2-a99f-006b9bc2a12a" providerId="ADAL" clId="{8DDFAA3A-B3C5-49DC-91DE-5751F051ED76}" dt="2021-06-10T14:56:01.101" v="5651" actId="47"/>
        <pc:sldMkLst>
          <pc:docMk/>
          <pc:sldMk cId="498662658" sldId="269"/>
        </pc:sldMkLst>
      </pc:sldChg>
      <pc:sldChg chg="del">
        <pc:chgData name="Büchel  Yanick" userId="53ebc308-61a4-45a2-a99f-006b9bc2a12a" providerId="ADAL" clId="{8DDFAA3A-B3C5-49DC-91DE-5751F051ED76}" dt="2021-06-10T14:56:02.771" v="5652" actId="47"/>
        <pc:sldMkLst>
          <pc:docMk/>
          <pc:sldMk cId="4275468962" sldId="270"/>
        </pc:sldMkLst>
      </pc:sldChg>
      <pc:sldChg chg="del">
        <pc:chgData name="Büchel  Yanick" userId="53ebc308-61a4-45a2-a99f-006b9bc2a12a" providerId="ADAL" clId="{8DDFAA3A-B3C5-49DC-91DE-5751F051ED76}" dt="2021-06-10T14:56:06.634" v="5653" actId="47"/>
        <pc:sldMkLst>
          <pc:docMk/>
          <pc:sldMk cId="3328173493" sldId="271"/>
        </pc:sldMkLst>
      </pc:sldChg>
      <pc:sldChg chg="del">
        <pc:chgData name="Büchel  Yanick" userId="53ebc308-61a4-45a2-a99f-006b9bc2a12a" providerId="ADAL" clId="{8DDFAA3A-B3C5-49DC-91DE-5751F051ED76}" dt="2021-06-10T16:50:55.125" v="7194" actId="47"/>
        <pc:sldMkLst>
          <pc:docMk/>
          <pc:sldMk cId="3072940504" sldId="272"/>
        </pc:sldMkLst>
      </pc:sldChg>
      <pc:sldChg chg="del">
        <pc:chgData name="Büchel  Yanick" userId="53ebc308-61a4-45a2-a99f-006b9bc2a12a" providerId="ADAL" clId="{8DDFAA3A-B3C5-49DC-91DE-5751F051ED76}" dt="2021-06-10T16:50:53.263" v="7193" actId="47"/>
        <pc:sldMkLst>
          <pc:docMk/>
          <pc:sldMk cId="1032210412" sldId="273"/>
        </pc:sldMkLst>
      </pc:sldChg>
      <pc:sldChg chg="addSp modSp del mod">
        <pc:chgData name="Büchel  Yanick" userId="53ebc308-61a4-45a2-a99f-006b9bc2a12a" providerId="ADAL" clId="{8DDFAA3A-B3C5-49DC-91DE-5751F051ED76}" dt="2021-06-11T07:43:56.565" v="13509" actId="47"/>
        <pc:sldMkLst>
          <pc:docMk/>
          <pc:sldMk cId="852670894" sldId="274"/>
        </pc:sldMkLst>
        <pc:graphicFrameChg chg="mod modGraphic">
          <ac:chgData name="Büchel  Yanick" userId="53ebc308-61a4-45a2-a99f-006b9bc2a12a" providerId="ADAL" clId="{8DDFAA3A-B3C5-49DC-91DE-5751F051ED76}" dt="2021-06-11T07:42:33.652" v="13495" actId="14100"/>
          <ac:graphicFrameMkLst>
            <pc:docMk/>
            <pc:sldMk cId="852670894" sldId="274"/>
            <ac:graphicFrameMk id="10" creationId="{7E7EE0D9-F96C-4F09-9F41-32C62A5A6547}"/>
          </ac:graphicFrameMkLst>
        </pc:graphicFrameChg>
        <pc:picChg chg="add mod">
          <ac:chgData name="Büchel  Yanick" userId="53ebc308-61a4-45a2-a99f-006b9bc2a12a" providerId="ADAL" clId="{8DDFAA3A-B3C5-49DC-91DE-5751F051ED76}" dt="2021-06-11T07:39:40.455" v="13446" actId="1076"/>
          <ac:picMkLst>
            <pc:docMk/>
            <pc:sldMk cId="852670894" sldId="274"/>
            <ac:picMk id="8" creationId="{667BA33C-CC2E-421A-8B64-FD1108A6627C}"/>
          </ac:picMkLst>
        </pc:picChg>
      </pc:sldChg>
      <pc:sldChg chg="del">
        <pc:chgData name="Büchel  Yanick" userId="53ebc308-61a4-45a2-a99f-006b9bc2a12a" providerId="ADAL" clId="{8DDFAA3A-B3C5-49DC-91DE-5751F051ED76}" dt="2021-06-11T08:01:44.477" v="14638" actId="47"/>
        <pc:sldMkLst>
          <pc:docMk/>
          <pc:sldMk cId="1284261725" sldId="275"/>
        </pc:sldMkLst>
      </pc:sldChg>
      <pc:sldChg chg="addSp delSp modSp new mod modNotesTx">
        <pc:chgData name="Büchel  Yanick" userId="53ebc308-61a4-45a2-a99f-006b9bc2a12a" providerId="ADAL" clId="{8DDFAA3A-B3C5-49DC-91DE-5751F051ED76}" dt="2021-06-11T08:29:55.161" v="15131" actId="166"/>
        <pc:sldMkLst>
          <pc:docMk/>
          <pc:sldMk cId="1307823738" sldId="276"/>
        </pc:sldMkLst>
        <pc:spChg chg="mod">
          <ac:chgData name="Büchel  Yanick" userId="53ebc308-61a4-45a2-a99f-006b9bc2a12a" providerId="ADAL" clId="{8DDFAA3A-B3C5-49DC-91DE-5751F051ED76}" dt="2021-06-11T07:05:25.536" v="12825" actId="20577"/>
          <ac:spMkLst>
            <pc:docMk/>
            <pc:sldMk cId="1307823738" sldId="276"/>
            <ac:spMk id="2" creationId="{11055EAC-56CD-4E38-BB3E-C7AEFB31FC62}"/>
          </ac:spMkLst>
        </pc:spChg>
        <pc:spChg chg="mod">
          <ac:chgData name="Büchel  Yanick" userId="53ebc308-61a4-45a2-a99f-006b9bc2a12a" providerId="ADAL" clId="{8DDFAA3A-B3C5-49DC-91DE-5751F051ED76}" dt="2021-06-11T07:05:38.545" v="12831" actId="403"/>
          <ac:spMkLst>
            <pc:docMk/>
            <pc:sldMk cId="1307823738" sldId="276"/>
            <ac:spMk id="3" creationId="{8C56A428-067C-427D-A232-495198996572}"/>
          </ac:spMkLst>
        </pc:spChg>
        <pc:spChg chg="del">
          <ac:chgData name="Büchel  Yanick" userId="53ebc308-61a4-45a2-a99f-006b9bc2a12a" providerId="ADAL" clId="{8DDFAA3A-B3C5-49DC-91DE-5751F051ED76}" dt="2021-06-10T14:49:33.373" v="5548" actId="931"/>
          <ac:spMkLst>
            <pc:docMk/>
            <pc:sldMk cId="1307823738" sldId="276"/>
            <ac:spMk id="6" creationId="{5E8B7CBF-BD69-4FDF-8FB8-1092E7CBD649}"/>
          </ac:spMkLst>
        </pc:spChg>
        <pc:picChg chg="add mod modCrop">
          <ac:chgData name="Büchel  Yanick" userId="53ebc308-61a4-45a2-a99f-006b9bc2a12a" providerId="ADAL" clId="{8DDFAA3A-B3C5-49DC-91DE-5751F051ED76}" dt="2021-06-11T08:29:49.477" v="15128" actId="1076"/>
          <ac:picMkLst>
            <pc:docMk/>
            <pc:sldMk cId="1307823738" sldId="276"/>
            <ac:picMk id="6" creationId="{A438F027-3392-4132-9910-21A3C77A2572}"/>
          </ac:picMkLst>
        </pc:picChg>
        <pc:picChg chg="add mod ord">
          <ac:chgData name="Büchel  Yanick" userId="53ebc308-61a4-45a2-a99f-006b9bc2a12a" providerId="ADAL" clId="{8DDFAA3A-B3C5-49DC-91DE-5751F051ED76}" dt="2021-06-11T08:29:55.161" v="15131" actId="166"/>
          <ac:picMkLst>
            <pc:docMk/>
            <pc:sldMk cId="1307823738" sldId="276"/>
            <ac:picMk id="10" creationId="{2B1ADEEA-4587-4860-A4CD-42A263FCEFD8}"/>
          </ac:picMkLst>
        </pc:picChg>
        <pc:picChg chg="add mod">
          <ac:chgData name="Büchel  Yanick" userId="53ebc308-61a4-45a2-a99f-006b9bc2a12a" providerId="ADAL" clId="{8DDFAA3A-B3C5-49DC-91DE-5751F051ED76}" dt="2021-06-11T08:29:45.778" v="15126" actId="14100"/>
          <ac:picMkLst>
            <pc:docMk/>
            <pc:sldMk cId="1307823738" sldId="276"/>
            <ac:picMk id="12" creationId="{F4AEB35A-0D80-499E-BE54-56D82E48B7B3}"/>
          </ac:picMkLst>
        </pc:picChg>
      </pc:sldChg>
      <pc:sldChg chg="addSp delSp modSp new mod modClrScheme modAnim chgLayout modNotesTx">
        <pc:chgData name="Büchel  Yanick" userId="53ebc308-61a4-45a2-a99f-006b9bc2a12a" providerId="ADAL" clId="{8DDFAA3A-B3C5-49DC-91DE-5751F051ED76}" dt="2021-06-11T08:08:50.385" v="14863"/>
        <pc:sldMkLst>
          <pc:docMk/>
          <pc:sldMk cId="2579020645" sldId="277"/>
        </pc:sldMkLst>
        <pc:spChg chg="mod ord">
          <ac:chgData name="Büchel  Yanick" userId="53ebc308-61a4-45a2-a99f-006b9bc2a12a" providerId="ADAL" clId="{8DDFAA3A-B3C5-49DC-91DE-5751F051ED76}" dt="2021-06-11T07:06:12.693" v="12836" actId="404"/>
          <ac:spMkLst>
            <pc:docMk/>
            <pc:sldMk cId="2579020645" sldId="277"/>
            <ac:spMk id="2" creationId="{205C4F6B-0651-4ED2-8BAE-64156316AA43}"/>
          </ac:spMkLst>
        </pc:spChg>
        <pc:spChg chg="mod ord">
          <ac:chgData name="Büchel  Yanick" userId="53ebc308-61a4-45a2-a99f-006b9bc2a12a" providerId="ADAL" clId="{8DDFAA3A-B3C5-49DC-91DE-5751F051ED76}" dt="2021-06-11T08:07:19.045" v="14854" actId="5793"/>
          <ac:spMkLst>
            <pc:docMk/>
            <pc:sldMk cId="2579020645" sldId="277"/>
            <ac:spMk id="3" creationId="{45885DC3-6AF9-455B-8121-64FDBBA34721}"/>
          </ac:spMkLst>
        </pc:spChg>
        <pc:spChg chg="mod ord modVis">
          <ac:chgData name="Büchel  Yanick" userId="53ebc308-61a4-45a2-a99f-006b9bc2a12a" providerId="ADAL" clId="{8DDFAA3A-B3C5-49DC-91DE-5751F051ED76}" dt="2021-06-10T08:49:48.093" v="2163" actId="700"/>
          <ac:spMkLst>
            <pc:docMk/>
            <pc:sldMk cId="2579020645" sldId="277"/>
            <ac:spMk id="4" creationId="{18B00ADD-6292-4C09-B20E-12232DCFD8C5}"/>
          </ac:spMkLst>
        </pc:spChg>
        <pc:spChg chg="del">
          <ac:chgData name="Büchel  Yanick" userId="53ebc308-61a4-45a2-a99f-006b9bc2a12a" providerId="ADAL" clId="{8DDFAA3A-B3C5-49DC-91DE-5751F051ED76}" dt="2021-06-10T08:49:30.903" v="2162" actId="26606"/>
          <ac:spMkLst>
            <pc:docMk/>
            <pc:sldMk cId="2579020645" sldId="277"/>
            <ac:spMk id="6" creationId="{93D4A570-1A6E-4E20-A882-447DCD905338}"/>
          </ac:spMkLst>
        </pc:spChg>
        <pc:spChg chg="add del mod ord">
          <ac:chgData name="Büchel  Yanick" userId="53ebc308-61a4-45a2-a99f-006b9bc2a12a" providerId="ADAL" clId="{8DDFAA3A-B3C5-49DC-91DE-5751F051ED76}" dt="2021-06-10T08:50:02.050" v="2168" actId="478"/>
          <ac:spMkLst>
            <pc:docMk/>
            <pc:sldMk cId="2579020645" sldId="277"/>
            <ac:spMk id="9" creationId="{A255E7A7-AEA1-4D21-9004-97141842DCE7}"/>
          </ac:spMkLst>
        </pc:spChg>
        <pc:spChg chg="add del mod ord">
          <ac:chgData name="Büchel  Yanick" userId="53ebc308-61a4-45a2-a99f-006b9bc2a12a" providerId="ADAL" clId="{8DDFAA3A-B3C5-49DC-91DE-5751F051ED76}" dt="2021-06-10T08:49:48.093" v="2163" actId="700"/>
          <ac:spMkLst>
            <pc:docMk/>
            <pc:sldMk cId="2579020645" sldId="277"/>
            <ac:spMk id="13" creationId="{1CA645A0-5109-4344-8A77-E07B0716A67C}"/>
          </ac:spMkLst>
        </pc:spChg>
        <pc:spChg chg="add del mod">
          <ac:chgData name="Büchel  Yanick" userId="53ebc308-61a4-45a2-a99f-006b9bc2a12a" providerId="ADAL" clId="{8DDFAA3A-B3C5-49DC-91DE-5751F051ED76}" dt="2021-06-10T08:49:48.093" v="2163" actId="700"/>
          <ac:spMkLst>
            <pc:docMk/>
            <pc:sldMk cId="2579020645" sldId="277"/>
            <ac:spMk id="15" creationId="{3FC68197-216A-4D42-9D3A-DC99BCFF5F54}"/>
          </ac:spMkLst>
        </pc:spChg>
        <pc:picChg chg="add mod ord">
          <ac:chgData name="Büchel  Yanick" userId="53ebc308-61a4-45a2-a99f-006b9bc2a12a" providerId="ADAL" clId="{8DDFAA3A-B3C5-49DC-91DE-5751F051ED76}" dt="2021-06-10T08:50:04.981" v="2169" actId="1076"/>
          <ac:picMkLst>
            <pc:docMk/>
            <pc:sldMk cId="2579020645" sldId="277"/>
            <ac:picMk id="8" creationId="{98F41231-39A3-48E8-80FD-390C8646C215}"/>
          </ac:picMkLst>
        </pc:picChg>
        <pc:picChg chg="add mod">
          <ac:chgData name="Büchel  Yanick" userId="53ebc308-61a4-45a2-a99f-006b9bc2a12a" providerId="ADAL" clId="{8DDFAA3A-B3C5-49DC-91DE-5751F051ED76}" dt="2021-06-10T08:50:20.302" v="2172" actId="1076"/>
          <ac:picMkLst>
            <pc:docMk/>
            <pc:sldMk cId="2579020645" sldId="277"/>
            <ac:picMk id="11" creationId="{051BBE1D-1BA2-4AFE-A0D0-F3D904DD9B8D}"/>
          </ac:picMkLst>
        </pc:picChg>
        <pc:picChg chg="add mod">
          <ac:chgData name="Büchel  Yanick" userId="53ebc308-61a4-45a2-a99f-006b9bc2a12a" providerId="ADAL" clId="{8DDFAA3A-B3C5-49DC-91DE-5751F051ED76}" dt="2021-06-10T08:50:38.281" v="2175" actId="1076"/>
          <ac:picMkLst>
            <pc:docMk/>
            <pc:sldMk cId="2579020645" sldId="277"/>
            <ac:picMk id="14" creationId="{467563AA-F894-4B2B-BE19-9654E1DC4632}"/>
          </ac:picMkLst>
        </pc:picChg>
        <pc:picChg chg="add mod">
          <ac:chgData name="Büchel  Yanick" userId="53ebc308-61a4-45a2-a99f-006b9bc2a12a" providerId="ADAL" clId="{8DDFAA3A-B3C5-49DC-91DE-5751F051ED76}" dt="2021-06-10T08:51:00.622" v="2179" actId="1076"/>
          <ac:picMkLst>
            <pc:docMk/>
            <pc:sldMk cId="2579020645" sldId="277"/>
            <ac:picMk id="17" creationId="{9AB8E3A6-FDC3-4AB9-89E0-FA54A89C00D3}"/>
          </ac:picMkLst>
        </pc:picChg>
        <pc:picChg chg="add mod">
          <ac:chgData name="Büchel  Yanick" userId="53ebc308-61a4-45a2-a99f-006b9bc2a12a" providerId="ADAL" clId="{8DDFAA3A-B3C5-49DC-91DE-5751F051ED76}" dt="2021-06-10T08:51:17.026" v="2182" actId="1076"/>
          <ac:picMkLst>
            <pc:docMk/>
            <pc:sldMk cId="2579020645" sldId="277"/>
            <ac:picMk id="19" creationId="{5328524F-BA6A-462D-8497-F378C551F548}"/>
          </ac:picMkLst>
        </pc:picChg>
        <pc:picChg chg="add mod">
          <ac:chgData name="Büchel  Yanick" userId="53ebc308-61a4-45a2-a99f-006b9bc2a12a" providerId="ADAL" clId="{8DDFAA3A-B3C5-49DC-91DE-5751F051ED76}" dt="2021-06-10T14:51:33.303" v="5572" actId="1076"/>
          <ac:picMkLst>
            <pc:docMk/>
            <pc:sldMk cId="2579020645" sldId="277"/>
            <ac:picMk id="21" creationId="{299169C3-F982-4536-BE44-12381247C5AE}"/>
          </ac:picMkLst>
        </pc:picChg>
      </pc:sldChg>
      <pc:sldChg chg="addSp delSp modSp new mod ord modClrScheme chgLayout modNotesTx">
        <pc:chgData name="Büchel  Yanick" userId="53ebc308-61a4-45a2-a99f-006b9bc2a12a" providerId="ADAL" clId="{8DDFAA3A-B3C5-49DC-91DE-5751F051ED76}" dt="2021-06-11T08:06:57.040" v="14852" actId="20577"/>
        <pc:sldMkLst>
          <pc:docMk/>
          <pc:sldMk cId="2349368251" sldId="278"/>
        </pc:sldMkLst>
        <pc:spChg chg="mod ord">
          <ac:chgData name="Büchel  Yanick" userId="53ebc308-61a4-45a2-a99f-006b9bc2a12a" providerId="ADAL" clId="{8DDFAA3A-B3C5-49DC-91DE-5751F051ED76}" dt="2021-06-10T10:19:40.184" v="3333" actId="20577"/>
          <ac:spMkLst>
            <pc:docMk/>
            <pc:sldMk cId="2349368251" sldId="278"/>
            <ac:spMk id="2" creationId="{FAA11023-F2C5-476B-A3BA-DE96268CCDB5}"/>
          </ac:spMkLst>
        </pc:spChg>
        <pc:spChg chg="add del mod ord">
          <ac:chgData name="Büchel  Yanick" userId="53ebc308-61a4-45a2-a99f-006b9bc2a12a" providerId="ADAL" clId="{8DDFAA3A-B3C5-49DC-91DE-5751F051ED76}" dt="2021-06-10T09:46:29.522" v="3183" actId="700"/>
          <ac:spMkLst>
            <pc:docMk/>
            <pc:sldMk cId="2349368251" sldId="278"/>
            <ac:spMk id="3" creationId="{688EAB73-154F-47A5-9FB6-7F6A25488C02}"/>
          </ac:spMkLst>
        </pc:spChg>
        <pc:spChg chg="mod ord">
          <ac:chgData name="Büchel  Yanick" userId="53ebc308-61a4-45a2-a99f-006b9bc2a12a" providerId="ADAL" clId="{8DDFAA3A-B3C5-49DC-91DE-5751F051ED76}" dt="2021-06-10T09:46:29.522" v="3183" actId="700"/>
          <ac:spMkLst>
            <pc:docMk/>
            <pc:sldMk cId="2349368251" sldId="278"/>
            <ac:spMk id="4" creationId="{F354A4BA-8CDE-4EDC-BE11-F1508797935A}"/>
          </ac:spMkLst>
        </pc:spChg>
        <pc:spChg chg="del">
          <ac:chgData name="Büchel  Yanick" userId="53ebc308-61a4-45a2-a99f-006b9bc2a12a" providerId="ADAL" clId="{8DDFAA3A-B3C5-49DC-91DE-5751F051ED76}" dt="2021-06-10T09:43:26.556" v="3149" actId="931"/>
          <ac:spMkLst>
            <pc:docMk/>
            <pc:sldMk cId="2349368251" sldId="278"/>
            <ac:spMk id="6" creationId="{562D2EE3-7600-4CF8-A5E5-C8462CC22C12}"/>
          </ac:spMkLst>
        </pc:spChg>
        <pc:spChg chg="mod ord">
          <ac:chgData name="Büchel  Yanick" userId="53ebc308-61a4-45a2-a99f-006b9bc2a12a" providerId="ADAL" clId="{8DDFAA3A-B3C5-49DC-91DE-5751F051ED76}" dt="2021-06-10T09:46:29.522" v="3183" actId="700"/>
          <ac:spMkLst>
            <pc:docMk/>
            <pc:sldMk cId="2349368251" sldId="278"/>
            <ac:spMk id="7" creationId="{160C4258-FFC1-495A-B62F-FA950664445A}"/>
          </ac:spMkLst>
        </pc:spChg>
        <pc:spChg chg="mod ord">
          <ac:chgData name="Büchel  Yanick" userId="53ebc308-61a4-45a2-a99f-006b9bc2a12a" providerId="ADAL" clId="{8DDFAA3A-B3C5-49DC-91DE-5751F051ED76}" dt="2021-06-10T09:46:29.522" v="3183" actId="700"/>
          <ac:spMkLst>
            <pc:docMk/>
            <pc:sldMk cId="2349368251" sldId="278"/>
            <ac:spMk id="8" creationId="{8FC020B5-614F-48AC-BE54-A25D53A52809}"/>
          </ac:spMkLst>
        </pc:spChg>
        <pc:spChg chg="add del mod">
          <ac:chgData name="Büchel  Yanick" userId="53ebc308-61a4-45a2-a99f-006b9bc2a12a" providerId="ADAL" clId="{8DDFAA3A-B3C5-49DC-91DE-5751F051ED76}" dt="2021-06-11T08:03:09.499" v="14720"/>
          <ac:spMkLst>
            <pc:docMk/>
            <pc:sldMk cId="2349368251" sldId="278"/>
            <ac:spMk id="12" creationId="{43D8D457-54FD-433F-81FA-974762D9C9A6}"/>
          </ac:spMkLst>
        </pc:spChg>
        <pc:spChg chg="add del mod">
          <ac:chgData name="Büchel  Yanick" userId="53ebc308-61a4-45a2-a99f-006b9bc2a12a" providerId="ADAL" clId="{8DDFAA3A-B3C5-49DC-91DE-5751F051ED76}" dt="2021-06-10T09:45:45.359" v="3169"/>
          <ac:spMkLst>
            <pc:docMk/>
            <pc:sldMk cId="2349368251" sldId="278"/>
            <ac:spMk id="12" creationId="{70CAC7EA-C834-491B-86A1-0173E0243531}"/>
          </ac:spMkLst>
        </pc:spChg>
        <pc:spChg chg="add mod">
          <ac:chgData name="Büchel  Yanick" userId="53ebc308-61a4-45a2-a99f-006b9bc2a12a" providerId="ADAL" clId="{8DDFAA3A-B3C5-49DC-91DE-5751F051ED76}" dt="2021-06-11T08:04:57.389" v="14789" actId="20577"/>
          <ac:spMkLst>
            <pc:docMk/>
            <pc:sldMk cId="2349368251" sldId="278"/>
            <ac:spMk id="13" creationId="{5E5D3C12-C568-430D-8721-565CA93DD6DF}"/>
          </ac:spMkLst>
        </pc:spChg>
        <pc:spChg chg="add del mod">
          <ac:chgData name="Büchel  Yanick" userId="53ebc308-61a4-45a2-a99f-006b9bc2a12a" providerId="ADAL" clId="{8DDFAA3A-B3C5-49DC-91DE-5751F051ED76}" dt="2021-06-10T09:45:49.130" v="3171" actId="478"/>
          <ac:spMkLst>
            <pc:docMk/>
            <pc:sldMk cId="2349368251" sldId="278"/>
            <ac:spMk id="22" creationId="{954142CB-234B-47CD-98FE-6C35EF3C18E1}"/>
          </ac:spMkLst>
        </pc:spChg>
        <pc:spChg chg="add mod ord">
          <ac:chgData name="Büchel  Yanick" userId="53ebc308-61a4-45a2-a99f-006b9bc2a12a" providerId="ADAL" clId="{8DDFAA3A-B3C5-49DC-91DE-5751F051ED76}" dt="2021-06-11T08:05:24.374" v="14812" actId="20577"/>
          <ac:spMkLst>
            <pc:docMk/>
            <pc:sldMk cId="2349368251" sldId="278"/>
            <ac:spMk id="29" creationId="{D66586FD-0978-4230-AB75-D53DD479016D}"/>
          </ac:spMkLst>
        </pc:spChg>
        <pc:spChg chg="add del mod ord">
          <ac:chgData name="Büchel  Yanick" userId="53ebc308-61a4-45a2-a99f-006b9bc2a12a" providerId="ADAL" clId="{8DDFAA3A-B3C5-49DC-91DE-5751F051ED76}" dt="2021-06-10T09:46:34.855" v="3185"/>
          <ac:spMkLst>
            <pc:docMk/>
            <pc:sldMk cId="2349368251" sldId="278"/>
            <ac:spMk id="30" creationId="{66F98EA0-C7F5-4020-BB8A-A61010A8D34E}"/>
          </ac:spMkLst>
        </pc:spChg>
        <pc:spChg chg="add del mod ord">
          <ac:chgData name="Büchel  Yanick" userId="53ebc308-61a4-45a2-a99f-006b9bc2a12a" providerId="ADAL" clId="{8DDFAA3A-B3C5-49DC-91DE-5751F051ED76}" dt="2021-06-11T07:45:52.109" v="13519" actId="478"/>
          <ac:spMkLst>
            <pc:docMk/>
            <pc:sldMk cId="2349368251" sldId="278"/>
            <ac:spMk id="31" creationId="{67026ECF-5065-4E4A-9E21-90DCA6299E44}"/>
          </ac:spMkLst>
        </pc:spChg>
        <pc:spChg chg="add del mod ord">
          <ac:chgData name="Büchel  Yanick" userId="53ebc308-61a4-45a2-a99f-006b9bc2a12a" providerId="ADAL" clId="{8DDFAA3A-B3C5-49DC-91DE-5751F051ED76}" dt="2021-06-10T09:47:08.880" v="3197"/>
          <ac:spMkLst>
            <pc:docMk/>
            <pc:sldMk cId="2349368251" sldId="278"/>
            <ac:spMk id="1024" creationId="{93FD3DC3-3839-40AF-8655-896A1BEDD150}"/>
          </ac:spMkLst>
        </pc:spChg>
        <pc:spChg chg="add del mod">
          <ac:chgData name="Büchel  Yanick" userId="53ebc308-61a4-45a2-a99f-006b9bc2a12a" providerId="ADAL" clId="{8DDFAA3A-B3C5-49DC-91DE-5751F051ED76}" dt="2021-06-11T07:45:51.140" v="13518" actId="478"/>
          <ac:spMkLst>
            <pc:docMk/>
            <pc:sldMk cId="2349368251" sldId="278"/>
            <ac:spMk id="1033" creationId="{BCA184CF-C5D0-4C74-A287-F271DFD8C6B6}"/>
          </ac:spMkLst>
        </pc:spChg>
        <pc:picChg chg="add mod">
          <ac:chgData name="Büchel  Yanick" userId="53ebc308-61a4-45a2-a99f-006b9bc2a12a" providerId="ADAL" clId="{8DDFAA3A-B3C5-49DC-91DE-5751F051ED76}" dt="2021-06-11T07:45:59.447" v="13523" actId="14100"/>
          <ac:picMkLst>
            <pc:docMk/>
            <pc:sldMk cId="2349368251" sldId="278"/>
            <ac:picMk id="5" creationId="{5D553E1F-3A0A-42FD-BCED-5D76A10FE05D}"/>
          </ac:picMkLst>
        </pc:picChg>
        <pc:picChg chg="add del mod">
          <ac:chgData name="Büchel  Yanick" userId="53ebc308-61a4-45a2-a99f-006b9bc2a12a" providerId="ADAL" clId="{8DDFAA3A-B3C5-49DC-91DE-5751F051ED76}" dt="2021-06-10T09:44:29.560" v="3152" actId="478"/>
          <ac:picMkLst>
            <pc:docMk/>
            <pc:sldMk cId="2349368251" sldId="278"/>
            <ac:picMk id="10" creationId="{8B389B8B-7CB2-44B9-BFD9-D3F0A3A35F5B}"/>
          </ac:picMkLst>
        </pc:picChg>
        <pc:picChg chg="add del mod">
          <ac:chgData name="Büchel  Yanick" userId="53ebc308-61a4-45a2-a99f-006b9bc2a12a" providerId="ADAL" clId="{8DDFAA3A-B3C5-49DC-91DE-5751F051ED76}" dt="2021-06-10T09:45:31.540" v="3164"/>
          <ac:picMkLst>
            <pc:docMk/>
            <pc:sldMk cId="2349368251" sldId="278"/>
            <ac:picMk id="14" creationId="{31A35CD1-0BF1-4117-AE42-1F85060DB37E}"/>
          </ac:picMkLst>
        </pc:picChg>
        <pc:picChg chg="add del mod">
          <ac:chgData name="Büchel  Yanick" userId="53ebc308-61a4-45a2-a99f-006b9bc2a12a" providerId="ADAL" clId="{8DDFAA3A-B3C5-49DC-91DE-5751F051ED76}" dt="2021-06-10T09:45:34.660" v="3166"/>
          <ac:picMkLst>
            <pc:docMk/>
            <pc:sldMk cId="2349368251" sldId="278"/>
            <ac:picMk id="16" creationId="{A180256F-7F33-45CB-8B67-447438BA768D}"/>
          </ac:picMkLst>
        </pc:picChg>
        <pc:picChg chg="add del mod">
          <ac:chgData name="Büchel  Yanick" userId="53ebc308-61a4-45a2-a99f-006b9bc2a12a" providerId="ADAL" clId="{8DDFAA3A-B3C5-49DC-91DE-5751F051ED76}" dt="2021-06-10T09:45:41.761" v="3168"/>
          <ac:picMkLst>
            <pc:docMk/>
            <pc:sldMk cId="2349368251" sldId="278"/>
            <ac:picMk id="18" creationId="{2521734B-B10A-47CA-B98F-1C49B4E5AEAE}"/>
          </ac:picMkLst>
        </pc:picChg>
        <pc:picChg chg="add del mod">
          <ac:chgData name="Büchel  Yanick" userId="53ebc308-61a4-45a2-a99f-006b9bc2a12a" providerId="ADAL" clId="{8DDFAA3A-B3C5-49DC-91DE-5751F051ED76}" dt="2021-06-10T09:45:47.831" v="3170" actId="478"/>
          <ac:picMkLst>
            <pc:docMk/>
            <pc:sldMk cId="2349368251" sldId="278"/>
            <ac:picMk id="20" creationId="{0FD12F4C-2917-4271-91A8-434CBB51F0A5}"/>
          </ac:picMkLst>
        </pc:picChg>
        <pc:picChg chg="add del mod">
          <ac:chgData name="Büchel  Yanick" userId="53ebc308-61a4-45a2-a99f-006b9bc2a12a" providerId="ADAL" clId="{8DDFAA3A-B3C5-49DC-91DE-5751F051ED76}" dt="2021-06-10T09:45:52.279" v="3173"/>
          <ac:picMkLst>
            <pc:docMk/>
            <pc:sldMk cId="2349368251" sldId="278"/>
            <ac:picMk id="24" creationId="{1CA74D2C-1B80-4ED9-8CA7-E252D0649331}"/>
          </ac:picMkLst>
        </pc:picChg>
        <pc:picChg chg="add del mod">
          <ac:chgData name="Büchel  Yanick" userId="53ebc308-61a4-45a2-a99f-006b9bc2a12a" providerId="ADAL" clId="{8DDFAA3A-B3C5-49DC-91DE-5751F051ED76}" dt="2021-06-10T09:46:04.905" v="3179"/>
          <ac:picMkLst>
            <pc:docMk/>
            <pc:sldMk cId="2349368251" sldId="278"/>
            <ac:picMk id="26" creationId="{2ADE3369-382E-417F-9E2F-4E70787CD2B5}"/>
          </ac:picMkLst>
        </pc:picChg>
        <pc:picChg chg="add del mod">
          <ac:chgData name="Büchel  Yanick" userId="53ebc308-61a4-45a2-a99f-006b9bc2a12a" providerId="ADAL" clId="{8DDFAA3A-B3C5-49DC-91DE-5751F051ED76}" dt="2021-06-10T09:46:21.811" v="3182"/>
          <ac:picMkLst>
            <pc:docMk/>
            <pc:sldMk cId="2349368251" sldId="278"/>
            <ac:picMk id="28" creationId="{FE7A940B-6EE6-460C-99E3-FC3B58797384}"/>
          </ac:picMkLst>
        </pc:picChg>
        <pc:picChg chg="add mod">
          <ac:chgData name="Büchel  Yanick" userId="53ebc308-61a4-45a2-a99f-006b9bc2a12a" providerId="ADAL" clId="{8DDFAA3A-B3C5-49DC-91DE-5751F051ED76}" dt="2021-06-10T09:46:34.855" v="3185"/>
          <ac:picMkLst>
            <pc:docMk/>
            <pc:sldMk cId="2349368251" sldId="278"/>
            <ac:picMk id="34" creationId="{6CC50F5B-B374-4BB0-89BE-58B76B78808D}"/>
          </ac:picMkLst>
        </pc:picChg>
        <pc:picChg chg="add del mod">
          <ac:chgData name="Büchel  Yanick" userId="53ebc308-61a4-45a2-a99f-006b9bc2a12a" providerId="ADAL" clId="{8DDFAA3A-B3C5-49DC-91DE-5751F051ED76}" dt="2021-06-10T09:46:33.079" v="3184" actId="21"/>
          <ac:picMkLst>
            <pc:docMk/>
            <pc:sldMk cId="2349368251" sldId="278"/>
            <ac:picMk id="1026" creationId="{305E04F7-E030-42BC-BA3F-52824D194FD5}"/>
          </ac:picMkLst>
        </pc:picChg>
        <pc:picChg chg="add del mod">
          <ac:chgData name="Büchel  Yanick" userId="53ebc308-61a4-45a2-a99f-006b9bc2a12a" providerId="ADAL" clId="{8DDFAA3A-B3C5-49DC-91DE-5751F051ED76}" dt="2021-06-10T09:46:50.330" v="3189"/>
          <ac:picMkLst>
            <pc:docMk/>
            <pc:sldMk cId="2349368251" sldId="278"/>
            <ac:picMk id="1027" creationId="{63F62858-DB02-42E5-A318-237A311FCE01}"/>
          </ac:picMkLst>
        </pc:picChg>
        <pc:picChg chg="add del mod">
          <ac:chgData name="Büchel  Yanick" userId="53ebc308-61a4-45a2-a99f-006b9bc2a12a" providerId="ADAL" clId="{8DDFAA3A-B3C5-49DC-91DE-5751F051ED76}" dt="2021-06-10T09:46:59.901" v="3192"/>
          <ac:picMkLst>
            <pc:docMk/>
            <pc:sldMk cId="2349368251" sldId="278"/>
            <ac:picMk id="1029" creationId="{E24C64C1-E253-4D62-8F69-4DE226F31693}"/>
          </ac:picMkLst>
        </pc:picChg>
        <pc:picChg chg="add del mod">
          <ac:chgData name="Büchel  Yanick" userId="53ebc308-61a4-45a2-a99f-006b9bc2a12a" providerId="ADAL" clId="{8DDFAA3A-B3C5-49DC-91DE-5751F051ED76}" dt="2021-06-10T14:56:22.381" v="5655" actId="478"/>
          <ac:picMkLst>
            <pc:docMk/>
            <pc:sldMk cId="2349368251" sldId="278"/>
            <ac:picMk id="1031" creationId="{0B7D9BC5-73C5-4D6F-B7D6-CB47853EA7EF}"/>
          </ac:picMkLst>
        </pc:picChg>
      </pc:sldChg>
      <pc:sldChg chg="addSp modSp new mod modAnim modNotesTx">
        <pc:chgData name="Büchel  Yanick" userId="53ebc308-61a4-45a2-a99f-006b9bc2a12a" providerId="ADAL" clId="{8DDFAA3A-B3C5-49DC-91DE-5751F051ED76}" dt="2021-06-11T08:32:24.589" v="15296" actId="20577"/>
        <pc:sldMkLst>
          <pc:docMk/>
          <pc:sldMk cId="1400204640" sldId="279"/>
        </pc:sldMkLst>
        <pc:spChg chg="mod">
          <ac:chgData name="Büchel  Yanick" userId="53ebc308-61a4-45a2-a99f-006b9bc2a12a" providerId="ADAL" clId="{8DDFAA3A-B3C5-49DC-91DE-5751F051ED76}" dt="2021-06-08T13:13:07.104" v="762" actId="404"/>
          <ac:spMkLst>
            <pc:docMk/>
            <pc:sldMk cId="1400204640" sldId="279"/>
            <ac:spMk id="2" creationId="{1C858F46-B6FD-4643-B0D8-BFC2F3C24081}"/>
          </ac:spMkLst>
        </pc:spChg>
        <pc:spChg chg="mod">
          <ac:chgData name="Büchel  Yanick" userId="53ebc308-61a4-45a2-a99f-006b9bc2a12a" providerId="ADAL" clId="{8DDFAA3A-B3C5-49DC-91DE-5751F051ED76}" dt="2021-06-10T20:21:40.131" v="11476" actId="20577"/>
          <ac:spMkLst>
            <pc:docMk/>
            <pc:sldMk cId="1400204640" sldId="279"/>
            <ac:spMk id="3" creationId="{567A503D-DB5C-4A42-9A65-C8F6D8CB7736}"/>
          </ac:spMkLst>
        </pc:spChg>
        <pc:picChg chg="add mod">
          <ac:chgData name="Büchel  Yanick" userId="53ebc308-61a4-45a2-a99f-006b9bc2a12a" providerId="ADAL" clId="{8DDFAA3A-B3C5-49DC-91DE-5751F051ED76}" dt="2021-06-10T10:37:13.887" v="3459" actId="1076"/>
          <ac:picMkLst>
            <pc:docMk/>
            <pc:sldMk cId="1400204640" sldId="279"/>
            <ac:picMk id="9" creationId="{CB51A73D-59ED-44AA-8419-0C0E76ADCA45}"/>
          </ac:picMkLst>
        </pc:picChg>
        <pc:picChg chg="add mod modCrop">
          <ac:chgData name="Büchel  Yanick" userId="53ebc308-61a4-45a2-a99f-006b9bc2a12a" providerId="ADAL" clId="{8DDFAA3A-B3C5-49DC-91DE-5751F051ED76}" dt="2021-06-10T16:33:01.021" v="6972" actId="1076"/>
          <ac:picMkLst>
            <pc:docMk/>
            <pc:sldMk cId="1400204640" sldId="279"/>
            <ac:picMk id="10" creationId="{B0FBAC9E-8A44-43F0-8007-D510BD52C4D4}"/>
          </ac:picMkLst>
        </pc:picChg>
      </pc:sldChg>
      <pc:sldChg chg="modSp new del mod ord">
        <pc:chgData name="Büchel  Yanick" userId="53ebc308-61a4-45a2-a99f-006b9bc2a12a" providerId="ADAL" clId="{8DDFAA3A-B3C5-49DC-91DE-5751F051ED76}" dt="2021-06-10T14:26:38.089" v="4217" actId="47"/>
        <pc:sldMkLst>
          <pc:docMk/>
          <pc:sldMk cId="2950880251" sldId="280"/>
        </pc:sldMkLst>
        <pc:spChg chg="mod">
          <ac:chgData name="Büchel  Yanick" userId="53ebc308-61a4-45a2-a99f-006b9bc2a12a" providerId="ADAL" clId="{8DDFAA3A-B3C5-49DC-91DE-5751F051ED76}" dt="2021-06-08T12:43:49.811" v="298" actId="113"/>
          <ac:spMkLst>
            <pc:docMk/>
            <pc:sldMk cId="2950880251" sldId="280"/>
            <ac:spMk id="2" creationId="{5ADDA3FD-5070-43D5-BC01-61CDD2B87B6B}"/>
          </ac:spMkLst>
        </pc:spChg>
        <pc:spChg chg="mod">
          <ac:chgData name="Büchel  Yanick" userId="53ebc308-61a4-45a2-a99f-006b9bc2a12a" providerId="ADAL" clId="{8DDFAA3A-B3C5-49DC-91DE-5751F051ED76}" dt="2021-06-10T08:04:09.506" v="2131" actId="12"/>
          <ac:spMkLst>
            <pc:docMk/>
            <pc:sldMk cId="2950880251" sldId="280"/>
            <ac:spMk id="3" creationId="{942E3724-E67D-4469-BF8F-63FBFDD3FE2E}"/>
          </ac:spMkLst>
        </pc:spChg>
      </pc:sldChg>
      <pc:sldChg chg="new del">
        <pc:chgData name="Büchel  Yanick" userId="53ebc308-61a4-45a2-a99f-006b9bc2a12a" providerId="ADAL" clId="{8DDFAA3A-B3C5-49DC-91DE-5751F051ED76}" dt="2021-06-08T12:44:38.968" v="326" actId="47"/>
        <pc:sldMkLst>
          <pc:docMk/>
          <pc:sldMk cId="3085884936" sldId="281"/>
        </pc:sldMkLst>
      </pc:sldChg>
      <pc:sldChg chg="addSp delSp modSp add mod modAnim modNotesTx">
        <pc:chgData name="Büchel  Yanick" userId="53ebc308-61a4-45a2-a99f-006b9bc2a12a" providerId="ADAL" clId="{8DDFAA3A-B3C5-49DC-91DE-5751F051ED76}" dt="2021-06-11T08:00:00.691" v="14385" actId="20577"/>
        <pc:sldMkLst>
          <pc:docMk/>
          <pc:sldMk cId="1113789170" sldId="282"/>
        </pc:sldMkLst>
        <pc:spChg chg="mod">
          <ac:chgData name="Büchel  Yanick" userId="53ebc308-61a4-45a2-a99f-006b9bc2a12a" providerId="ADAL" clId="{8DDFAA3A-B3C5-49DC-91DE-5751F051ED76}" dt="2021-06-08T13:13:01.871" v="761" actId="404"/>
          <ac:spMkLst>
            <pc:docMk/>
            <pc:sldMk cId="1113789170" sldId="282"/>
            <ac:spMk id="2" creationId="{1C858F46-B6FD-4643-B0D8-BFC2F3C24081}"/>
          </ac:spMkLst>
        </pc:spChg>
        <pc:spChg chg="mod">
          <ac:chgData name="Büchel  Yanick" userId="53ebc308-61a4-45a2-a99f-006b9bc2a12a" providerId="ADAL" clId="{8DDFAA3A-B3C5-49DC-91DE-5751F051ED76}" dt="2021-06-10T12:29:14.521" v="3796" actId="20577"/>
          <ac:spMkLst>
            <pc:docMk/>
            <pc:sldMk cId="1113789170" sldId="282"/>
            <ac:spMk id="3" creationId="{567A503D-DB5C-4A42-9A65-C8F6D8CB7736}"/>
          </ac:spMkLst>
        </pc:spChg>
        <pc:spChg chg="add mod">
          <ac:chgData name="Büchel  Yanick" userId="53ebc308-61a4-45a2-a99f-006b9bc2a12a" providerId="ADAL" clId="{8DDFAA3A-B3C5-49DC-91DE-5751F051ED76}" dt="2021-06-10T10:40:10.745" v="3496" actId="1038"/>
          <ac:spMkLst>
            <pc:docMk/>
            <pc:sldMk cId="1113789170" sldId="282"/>
            <ac:spMk id="15" creationId="{6362500E-9071-43B7-8ACC-F6D9CD69159F}"/>
          </ac:spMkLst>
        </pc:spChg>
        <pc:spChg chg="add mod">
          <ac:chgData name="Büchel  Yanick" userId="53ebc308-61a4-45a2-a99f-006b9bc2a12a" providerId="ADAL" clId="{8DDFAA3A-B3C5-49DC-91DE-5751F051ED76}" dt="2021-06-10T10:40:52.922" v="3526" actId="1036"/>
          <ac:spMkLst>
            <pc:docMk/>
            <pc:sldMk cId="1113789170" sldId="282"/>
            <ac:spMk id="17" creationId="{72E1553A-C13A-4394-A71E-E12DA6F124FC}"/>
          </ac:spMkLst>
        </pc:spChg>
        <pc:spChg chg="add del">
          <ac:chgData name="Büchel  Yanick" userId="53ebc308-61a4-45a2-a99f-006b9bc2a12a" providerId="ADAL" clId="{8DDFAA3A-B3C5-49DC-91DE-5751F051ED76}" dt="2021-06-10T10:41:24.931" v="3528" actId="478"/>
          <ac:spMkLst>
            <pc:docMk/>
            <pc:sldMk cId="1113789170" sldId="282"/>
            <ac:spMk id="18" creationId="{CBC60FD5-3502-40EF-8B08-050B1EC2197A}"/>
          </ac:spMkLst>
        </pc:spChg>
        <pc:spChg chg="add del mod">
          <ac:chgData name="Büchel  Yanick" userId="53ebc308-61a4-45a2-a99f-006b9bc2a12a" providerId="ADAL" clId="{8DDFAA3A-B3C5-49DC-91DE-5751F051ED76}" dt="2021-06-10T10:41:43.816" v="3532" actId="21"/>
          <ac:spMkLst>
            <pc:docMk/>
            <pc:sldMk cId="1113789170" sldId="282"/>
            <ac:spMk id="19" creationId="{9DD376B9-D68D-4BE6-8E4B-C74F122008E9}"/>
          </ac:spMkLst>
        </pc:spChg>
        <pc:spChg chg="add mod">
          <ac:chgData name="Büchel  Yanick" userId="53ebc308-61a4-45a2-a99f-006b9bc2a12a" providerId="ADAL" clId="{8DDFAA3A-B3C5-49DC-91DE-5751F051ED76}" dt="2021-06-10T10:43:21.348" v="3590" actId="14100"/>
          <ac:spMkLst>
            <pc:docMk/>
            <pc:sldMk cId="1113789170" sldId="282"/>
            <ac:spMk id="20" creationId="{E9F89716-D49E-453C-B73B-35ED4EFCD56A}"/>
          </ac:spMkLst>
        </pc:spChg>
        <pc:spChg chg="add del mod">
          <ac:chgData name="Büchel  Yanick" userId="53ebc308-61a4-45a2-a99f-006b9bc2a12a" providerId="ADAL" clId="{8DDFAA3A-B3C5-49DC-91DE-5751F051ED76}" dt="2021-06-10T10:43:18.325" v="3589" actId="478"/>
          <ac:spMkLst>
            <pc:docMk/>
            <pc:sldMk cId="1113789170" sldId="282"/>
            <ac:spMk id="21" creationId="{8E40127C-B5A4-49FA-B350-E0D75092097D}"/>
          </ac:spMkLst>
        </pc:spChg>
        <pc:spChg chg="add mod">
          <ac:chgData name="Büchel  Yanick" userId="53ebc308-61a4-45a2-a99f-006b9bc2a12a" providerId="ADAL" clId="{8DDFAA3A-B3C5-49DC-91DE-5751F051ED76}" dt="2021-06-10T12:31:15.321" v="3810" actId="1076"/>
          <ac:spMkLst>
            <pc:docMk/>
            <pc:sldMk cId="1113789170" sldId="282"/>
            <ac:spMk id="29" creationId="{607C95D1-16F2-4D8E-AA03-E307932B4191}"/>
          </ac:spMkLst>
        </pc:spChg>
        <pc:picChg chg="add mod">
          <ac:chgData name="Büchel  Yanick" userId="53ebc308-61a4-45a2-a99f-006b9bc2a12a" providerId="ADAL" clId="{8DDFAA3A-B3C5-49DC-91DE-5751F051ED76}" dt="2021-06-10T12:21:20.422" v="3679" actId="1076"/>
          <ac:picMkLst>
            <pc:docMk/>
            <pc:sldMk cId="1113789170" sldId="282"/>
            <ac:picMk id="9" creationId="{30478DD1-82C8-4E02-A60B-01EB83911BD9}"/>
          </ac:picMkLst>
        </pc:picChg>
        <pc:picChg chg="add mod">
          <ac:chgData name="Büchel  Yanick" userId="53ebc308-61a4-45a2-a99f-006b9bc2a12a" providerId="ADAL" clId="{8DDFAA3A-B3C5-49DC-91DE-5751F051ED76}" dt="2021-06-10T13:14:04.092" v="3984" actId="14100"/>
          <ac:picMkLst>
            <pc:docMk/>
            <pc:sldMk cId="1113789170" sldId="282"/>
            <ac:picMk id="33" creationId="{593FF72B-B5FD-4ECC-9707-5F608DF5DBBF}"/>
          </ac:picMkLst>
        </pc:picChg>
        <pc:cxnChg chg="add mod">
          <ac:chgData name="Büchel  Yanick" userId="53ebc308-61a4-45a2-a99f-006b9bc2a12a" providerId="ADAL" clId="{8DDFAA3A-B3C5-49DC-91DE-5751F051ED76}" dt="2021-06-10T10:39:05.261" v="3476" actId="1582"/>
          <ac:cxnSpMkLst>
            <pc:docMk/>
            <pc:sldMk cId="1113789170" sldId="282"/>
            <ac:cxnSpMk id="11" creationId="{AF10F7AD-BF45-433B-9CD5-F73470F89D12}"/>
          </ac:cxnSpMkLst>
        </pc:cxnChg>
        <pc:cxnChg chg="add mod">
          <ac:chgData name="Büchel  Yanick" userId="53ebc308-61a4-45a2-a99f-006b9bc2a12a" providerId="ADAL" clId="{8DDFAA3A-B3C5-49DC-91DE-5751F051ED76}" dt="2021-06-10T12:31:58.088" v="3818" actId="1076"/>
          <ac:cxnSpMkLst>
            <pc:docMk/>
            <pc:sldMk cId="1113789170" sldId="282"/>
            <ac:cxnSpMk id="13" creationId="{C9F00543-D875-4373-BEF0-A758E4546A8C}"/>
          </ac:cxnSpMkLst>
        </pc:cxnChg>
        <pc:cxnChg chg="add mod">
          <ac:chgData name="Büchel  Yanick" userId="53ebc308-61a4-45a2-a99f-006b9bc2a12a" providerId="ADAL" clId="{8DDFAA3A-B3C5-49DC-91DE-5751F051ED76}" dt="2021-06-10T10:40:26.551" v="3499" actId="1076"/>
          <ac:cxnSpMkLst>
            <pc:docMk/>
            <pc:sldMk cId="1113789170" sldId="282"/>
            <ac:cxnSpMk id="16" creationId="{A66895B2-075C-4E29-A152-0AB1F555A3B2}"/>
          </ac:cxnSpMkLst>
        </pc:cxnChg>
        <pc:cxnChg chg="add mod">
          <ac:chgData name="Büchel  Yanick" userId="53ebc308-61a4-45a2-a99f-006b9bc2a12a" providerId="ADAL" clId="{8DDFAA3A-B3C5-49DC-91DE-5751F051ED76}" dt="2021-06-10T10:43:32.595" v="3594" actId="1076"/>
          <ac:cxnSpMkLst>
            <pc:docMk/>
            <pc:sldMk cId="1113789170" sldId="282"/>
            <ac:cxnSpMk id="22" creationId="{7B5C8F2B-80B6-4C22-B946-D259D9E3216C}"/>
          </ac:cxnSpMkLst>
        </pc:cxnChg>
        <pc:cxnChg chg="add mod">
          <ac:chgData name="Büchel  Yanick" userId="53ebc308-61a4-45a2-a99f-006b9bc2a12a" providerId="ADAL" clId="{8DDFAA3A-B3C5-49DC-91DE-5751F051ED76}" dt="2021-06-10T12:21:12.496" v="3677" actId="1038"/>
          <ac:cxnSpMkLst>
            <pc:docMk/>
            <pc:sldMk cId="1113789170" sldId="282"/>
            <ac:cxnSpMk id="24" creationId="{783CE82A-6FB8-4A0C-BA40-1B1556472E16}"/>
          </ac:cxnSpMkLst>
        </pc:cxnChg>
        <pc:cxnChg chg="add mod">
          <ac:chgData name="Büchel  Yanick" userId="53ebc308-61a4-45a2-a99f-006b9bc2a12a" providerId="ADAL" clId="{8DDFAA3A-B3C5-49DC-91DE-5751F051ED76}" dt="2021-06-10T12:24:12.323" v="3755" actId="1036"/>
          <ac:cxnSpMkLst>
            <pc:docMk/>
            <pc:sldMk cId="1113789170" sldId="282"/>
            <ac:cxnSpMk id="27" creationId="{BD3A1BE5-73CD-4DB1-AADD-BB2261C764EB}"/>
          </ac:cxnSpMkLst>
        </pc:cxnChg>
        <pc:cxnChg chg="add mod">
          <ac:chgData name="Büchel  Yanick" userId="53ebc308-61a4-45a2-a99f-006b9bc2a12a" providerId="ADAL" clId="{8DDFAA3A-B3C5-49DC-91DE-5751F051ED76}" dt="2021-06-10T12:31:29.387" v="3813" actId="14100"/>
          <ac:cxnSpMkLst>
            <pc:docMk/>
            <pc:sldMk cId="1113789170" sldId="282"/>
            <ac:cxnSpMk id="30" creationId="{9AA204FC-7AF3-4D3E-AD89-6CDD8D8837ED}"/>
          </ac:cxnSpMkLst>
        </pc:cxnChg>
        <pc:cxnChg chg="add mod">
          <ac:chgData name="Büchel  Yanick" userId="53ebc308-61a4-45a2-a99f-006b9bc2a12a" providerId="ADAL" clId="{8DDFAA3A-B3C5-49DC-91DE-5751F051ED76}" dt="2021-06-10T13:15:14.075" v="3989" actId="14100"/>
          <ac:cxnSpMkLst>
            <pc:docMk/>
            <pc:sldMk cId="1113789170" sldId="282"/>
            <ac:cxnSpMk id="35" creationId="{9DA1B598-6E83-41A1-B701-F75435C0DA95}"/>
          </ac:cxnSpMkLst>
        </pc:cxnChg>
      </pc:sldChg>
      <pc:sldChg chg="addSp delSp modSp add mod modClrScheme modAnim chgLayout modNotesTx">
        <pc:chgData name="Büchel  Yanick" userId="53ebc308-61a4-45a2-a99f-006b9bc2a12a" providerId="ADAL" clId="{8DDFAA3A-B3C5-49DC-91DE-5751F051ED76}" dt="2021-06-11T07:06:20.574" v="12839" actId="404"/>
        <pc:sldMkLst>
          <pc:docMk/>
          <pc:sldMk cId="4123008720" sldId="283"/>
        </pc:sldMkLst>
        <pc:spChg chg="mod">
          <ac:chgData name="Büchel  Yanick" userId="53ebc308-61a4-45a2-a99f-006b9bc2a12a" providerId="ADAL" clId="{8DDFAA3A-B3C5-49DC-91DE-5751F051ED76}" dt="2021-06-11T07:06:20.574" v="12839" actId="404"/>
          <ac:spMkLst>
            <pc:docMk/>
            <pc:sldMk cId="4123008720" sldId="283"/>
            <ac:spMk id="2" creationId="{205C4F6B-0651-4ED2-8BAE-64156316AA43}"/>
          </ac:spMkLst>
        </pc:spChg>
        <pc:spChg chg="add del">
          <ac:chgData name="Büchel  Yanick" userId="53ebc308-61a4-45a2-a99f-006b9bc2a12a" providerId="ADAL" clId="{8DDFAA3A-B3C5-49DC-91DE-5751F051ED76}" dt="2021-06-10T08:48:17.506" v="2158" actId="26606"/>
          <ac:spMkLst>
            <pc:docMk/>
            <pc:sldMk cId="4123008720" sldId="283"/>
            <ac:spMk id="3" creationId="{45885DC3-6AF9-455B-8121-64FDBBA34721}"/>
          </ac:spMkLst>
        </pc:spChg>
        <pc:spChg chg="mod">
          <ac:chgData name="Büchel  Yanick" userId="53ebc308-61a4-45a2-a99f-006b9bc2a12a" providerId="ADAL" clId="{8DDFAA3A-B3C5-49DC-91DE-5751F051ED76}" dt="2021-06-10T08:48:17.506" v="2158" actId="26606"/>
          <ac:spMkLst>
            <pc:docMk/>
            <pc:sldMk cId="4123008720" sldId="283"/>
            <ac:spMk id="4" creationId="{18B00ADD-6292-4C09-B20E-12232DCFD8C5}"/>
          </ac:spMkLst>
        </pc:spChg>
        <pc:spChg chg="add del">
          <ac:chgData name="Büchel  Yanick" userId="53ebc308-61a4-45a2-a99f-006b9bc2a12a" providerId="ADAL" clId="{8DDFAA3A-B3C5-49DC-91DE-5751F051ED76}" dt="2021-06-10T08:48:09.449" v="2157"/>
          <ac:spMkLst>
            <pc:docMk/>
            <pc:sldMk cId="4123008720" sldId="283"/>
            <ac:spMk id="6" creationId="{93D4A570-1A6E-4E20-A882-447DCD905338}"/>
          </ac:spMkLst>
        </pc:spChg>
        <pc:spChg chg="add mod">
          <ac:chgData name="Büchel  Yanick" userId="53ebc308-61a4-45a2-a99f-006b9bc2a12a" providerId="ADAL" clId="{8DDFAA3A-B3C5-49DC-91DE-5751F051ED76}" dt="2021-06-10T09:00:53.394" v="2240" actId="1582"/>
          <ac:spMkLst>
            <pc:docMk/>
            <pc:sldMk cId="4123008720" sldId="283"/>
            <ac:spMk id="35" creationId="{C6F96C04-7E24-4FC9-867F-10E2FEC7A402}"/>
          </ac:spMkLst>
        </pc:spChg>
        <pc:spChg chg="add mod">
          <ac:chgData name="Büchel  Yanick" userId="53ebc308-61a4-45a2-a99f-006b9bc2a12a" providerId="ADAL" clId="{8DDFAA3A-B3C5-49DC-91DE-5751F051ED76}" dt="2021-06-10T09:05:04.138" v="2262" actId="14100"/>
          <ac:spMkLst>
            <pc:docMk/>
            <pc:sldMk cId="4123008720" sldId="283"/>
            <ac:spMk id="39" creationId="{B87209EE-0E85-4400-BD4F-C07AE2BA8576}"/>
          </ac:spMkLst>
        </pc:spChg>
        <pc:spChg chg="add mod">
          <ac:chgData name="Büchel  Yanick" userId="53ebc308-61a4-45a2-a99f-006b9bc2a12a" providerId="ADAL" clId="{8DDFAA3A-B3C5-49DC-91DE-5751F051ED76}" dt="2021-06-10T09:05:18.039" v="2268" actId="1036"/>
          <ac:spMkLst>
            <pc:docMk/>
            <pc:sldMk cId="4123008720" sldId="283"/>
            <ac:spMk id="40" creationId="{0CA26586-48DC-498A-989E-B292EDE9DE92}"/>
          </ac:spMkLst>
        </pc:spChg>
        <pc:spChg chg="add mod">
          <ac:chgData name="Büchel  Yanick" userId="53ebc308-61a4-45a2-a99f-006b9bc2a12a" providerId="ADAL" clId="{8DDFAA3A-B3C5-49DC-91DE-5751F051ED76}" dt="2021-06-10T09:05:35.118" v="2344" actId="1036"/>
          <ac:spMkLst>
            <pc:docMk/>
            <pc:sldMk cId="4123008720" sldId="283"/>
            <ac:spMk id="41" creationId="{D4B2A47E-D613-4F6D-838A-6DCC79734AFE}"/>
          </ac:spMkLst>
        </pc:spChg>
        <pc:spChg chg="add mod">
          <ac:chgData name="Büchel  Yanick" userId="53ebc308-61a4-45a2-a99f-006b9bc2a12a" providerId="ADAL" clId="{8DDFAA3A-B3C5-49DC-91DE-5751F051ED76}" dt="2021-06-10T09:15:16.110" v="2405" actId="14100"/>
          <ac:spMkLst>
            <pc:docMk/>
            <pc:sldMk cId="4123008720" sldId="283"/>
            <ac:spMk id="48" creationId="{89625841-7CD8-4701-8F5D-1263CF859321}"/>
          </ac:spMkLst>
        </pc:spChg>
        <pc:spChg chg="add del">
          <ac:chgData name="Büchel  Yanick" userId="53ebc308-61a4-45a2-a99f-006b9bc2a12a" providerId="ADAL" clId="{8DDFAA3A-B3C5-49DC-91DE-5751F051ED76}" dt="2021-06-10T09:18:28.542" v="2417" actId="478"/>
          <ac:spMkLst>
            <pc:docMk/>
            <pc:sldMk cId="4123008720" sldId="283"/>
            <ac:spMk id="52" creationId="{74F861DD-E462-4485-860E-443B41E8A066}"/>
          </ac:spMkLst>
        </pc:spChg>
        <pc:spChg chg="add mod">
          <ac:chgData name="Büchel  Yanick" userId="53ebc308-61a4-45a2-a99f-006b9bc2a12a" providerId="ADAL" clId="{8DDFAA3A-B3C5-49DC-91DE-5751F051ED76}" dt="2021-06-10T09:18:52.616" v="2426" actId="1036"/>
          <ac:spMkLst>
            <pc:docMk/>
            <pc:sldMk cId="4123008720" sldId="283"/>
            <ac:spMk id="53" creationId="{EEB73D19-5328-4FE5-9827-E77845A07F6D}"/>
          </ac:spMkLst>
        </pc:spChg>
        <pc:spChg chg="add mod">
          <ac:chgData name="Büchel  Yanick" userId="53ebc308-61a4-45a2-a99f-006b9bc2a12a" providerId="ADAL" clId="{8DDFAA3A-B3C5-49DC-91DE-5751F051ED76}" dt="2021-06-10T09:19:05.266" v="2430" actId="14100"/>
          <ac:spMkLst>
            <pc:docMk/>
            <pc:sldMk cId="4123008720" sldId="283"/>
            <ac:spMk id="54" creationId="{85AB9C35-C9AF-431A-B87C-06615B2949D6}"/>
          </ac:spMkLst>
        </pc:spChg>
        <pc:picChg chg="add del mod ord modCrop">
          <ac:chgData name="Büchel  Yanick" userId="53ebc308-61a4-45a2-a99f-006b9bc2a12a" providerId="ADAL" clId="{8DDFAA3A-B3C5-49DC-91DE-5751F051ED76}" dt="2021-06-10T08:45:35.455" v="2136" actId="22"/>
          <ac:picMkLst>
            <pc:docMk/>
            <pc:sldMk cId="4123008720" sldId="283"/>
            <ac:picMk id="8" creationId="{3E914A5F-3DBA-4BAC-B1C2-A817D6179ABA}"/>
          </ac:picMkLst>
        </pc:picChg>
        <pc:picChg chg="add del mod">
          <ac:chgData name="Büchel  Yanick" userId="53ebc308-61a4-45a2-a99f-006b9bc2a12a" providerId="ADAL" clId="{8DDFAA3A-B3C5-49DC-91DE-5751F051ED76}" dt="2021-06-10T08:46:04.578" v="2141" actId="478"/>
          <ac:picMkLst>
            <pc:docMk/>
            <pc:sldMk cId="4123008720" sldId="283"/>
            <ac:picMk id="10" creationId="{F9CD3111-3C62-4BBD-AAD2-7ACE8C8A5BA7}"/>
          </ac:picMkLst>
        </pc:picChg>
        <pc:picChg chg="add del mod">
          <ac:chgData name="Büchel  Yanick" userId="53ebc308-61a4-45a2-a99f-006b9bc2a12a" providerId="ADAL" clId="{8DDFAA3A-B3C5-49DC-91DE-5751F051ED76}" dt="2021-06-10T08:47:21.436" v="2146" actId="478"/>
          <ac:picMkLst>
            <pc:docMk/>
            <pc:sldMk cId="4123008720" sldId="283"/>
            <ac:picMk id="12" creationId="{A68AF913-9AB8-4AED-BBBC-CAF1CA76359C}"/>
          </ac:picMkLst>
        </pc:picChg>
        <pc:picChg chg="add del mod">
          <ac:chgData name="Büchel  Yanick" userId="53ebc308-61a4-45a2-a99f-006b9bc2a12a" providerId="ADAL" clId="{8DDFAA3A-B3C5-49DC-91DE-5751F051ED76}" dt="2021-06-10T08:47:40.488" v="2148"/>
          <ac:picMkLst>
            <pc:docMk/>
            <pc:sldMk cId="4123008720" sldId="283"/>
            <ac:picMk id="14" creationId="{C514526A-CB7F-4A8D-8BA1-763B8A00F110}"/>
          </ac:picMkLst>
        </pc:picChg>
        <pc:picChg chg="add del mod">
          <ac:chgData name="Büchel  Yanick" userId="53ebc308-61a4-45a2-a99f-006b9bc2a12a" providerId="ADAL" clId="{8DDFAA3A-B3C5-49DC-91DE-5751F051ED76}" dt="2021-06-10T08:47:44.816" v="2150"/>
          <ac:picMkLst>
            <pc:docMk/>
            <pc:sldMk cId="4123008720" sldId="283"/>
            <ac:picMk id="16" creationId="{6925175C-6237-4C48-9AB3-503D7BC7A94B}"/>
          </ac:picMkLst>
        </pc:picChg>
        <pc:picChg chg="add del mod">
          <ac:chgData name="Büchel  Yanick" userId="53ebc308-61a4-45a2-a99f-006b9bc2a12a" providerId="ADAL" clId="{8DDFAA3A-B3C5-49DC-91DE-5751F051ED76}" dt="2021-06-10T08:47:48.235" v="2152"/>
          <ac:picMkLst>
            <pc:docMk/>
            <pc:sldMk cId="4123008720" sldId="283"/>
            <ac:picMk id="18" creationId="{9E7261A7-F296-403B-89D9-EC5181116E41}"/>
          </ac:picMkLst>
        </pc:picChg>
        <pc:picChg chg="add del mod">
          <ac:chgData name="Büchel  Yanick" userId="53ebc308-61a4-45a2-a99f-006b9bc2a12a" providerId="ADAL" clId="{8DDFAA3A-B3C5-49DC-91DE-5751F051ED76}" dt="2021-06-10T08:47:59.314" v="2154"/>
          <ac:picMkLst>
            <pc:docMk/>
            <pc:sldMk cId="4123008720" sldId="283"/>
            <ac:picMk id="20" creationId="{B8913A1C-CE2A-4887-9C49-07CEEE581281}"/>
          </ac:picMkLst>
        </pc:picChg>
        <pc:picChg chg="add del mod">
          <ac:chgData name="Büchel  Yanick" userId="53ebc308-61a4-45a2-a99f-006b9bc2a12a" providerId="ADAL" clId="{8DDFAA3A-B3C5-49DC-91DE-5751F051ED76}" dt="2021-06-10T08:48:02.746" v="2156"/>
          <ac:picMkLst>
            <pc:docMk/>
            <pc:sldMk cId="4123008720" sldId="283"/>
            <ac:picMk id="22" creationId="{BFBBECD2-1AE9-4EC1-9768-D048DEC9C07A}"/>
          </ac:picMkLst>
        </pc:picChg>
        <pc:picChg chg="add mod">
          <ac:chgData name="Büchel  Yanick" userId="53ebc308-61a4-45a2-a99f-006b9bc2a12a" providerId="ADAL" clId="{8DDFAA3A-B3C5-49DC-91DE-5751F051ED76}" dt="2021-06-10T09:15:18.370" v="2406" actId="1076"/>
          <ac:picMkLst>
            <pc:docMk/>
            <pc:sldMk cId="4123008720" sldId="283"/>
            <ac:picMk id="24" creationId="{292D9F8E-AB5D-4C84-9BCD-2375D6CC1629}"/>
          </ac:picMkLst>
        </pc:picChg>
        <pc:picChg chg="add mod">
          <ac:chgData name="Büchel  Yanick" userId="53ebc308-61a4-45a2-a99f-006b9bc2a12a" providerId="ADAL" clId="{8DDFAA3A-B3C5-49DC-91DE-5751F051ED76}" dt="2021-06-10T09:06:26.826" v="2359" actId="1076"/>
          <ac:picMkLst>
            <pc:docMk/>
            <pc:sldMk cId="4123008720" sldId="283"/>
            <ac:picMk id="26" creationId="{6751A02E-E1C0-4DF4-96C4-40DA096D109C}"/>
          </ac:picMkLst>
        </pc:picChg>
        <pc:picChg chg="add mod">
          <ac:chgData name="Büchel  Yanick" userId="53ebc308-61a4-45a2-a99f-006b9bc2a12a" providerId="ADAL" clId="{8DDFAA3A-B3C5-49DC-91DE-5751F051ED76}" dt="2021-06-10T09:06:12.855" v="2356" actId="571"/>
          <ac:picMkLst>
            <pc:docMk/>
            <pc:sldMk cId="4123008720" sldId="283"/>
            <ac:picMk id="44" creationId="{AF177E2C-83A7-45EF-A2F0-24D66C17DC7C}"/>
          </ac:picMkLst>
        </pc:picChg>
        <pc:picChg chg="add del mod">
          <ac:chgData name="Büchel  Yanick" userId="53ebc308-61a4-45a2-a99f-006b9bc2a12a" providerId="ADAL" clId="{8DDFAA3A-B3C5-49DC-91DE-5751F051ED76}" dt="2021-06-10T09:06:09.064" v="2355"/>
          <ac:picMkLst>
            <pc:docMk/>
            <pc:sldMk cId="4123008720" sldId="283"/>
            <ac:picMk id="45" creationId="{741FB7BC-0DC4-4EB0-A698-13B8367CCF39}"/>
          </ac:picMkLst>
        </pc:picChg>
        <pc:cxnChg chg="add mod">
          <ac:chgData name="Büchel  Yanick" userId="53ebc308-61a4-45a2-a99f-006b9bc2a12a" providerId="ADAL" clId="{8DDFAA3A-B3C5-49DC-91DE-5751F051ED76}" dt="2021-06-10T09:00:01.401" v="2230" actId="554"/>
          <ac:cxnSpMkLst>
            <pc:docMk/>
            <pc:sldMk cId="4123008720" sldId="283"/>
            <ac:cxnSpMk id="28" creationId="{BF25FA69-A4EE-4C2D-9D6B-CE56B222ABAF}"/>
          </ac:cxnSpMkLst>
        </pc:cxnChg>
        <pc:cxnChg chg="add mod">
          <ac:chgData name="Büchel  Yanick" userId="53ebc308-61a4-45a2-a99f-006b9bc2a12a" providerId="ADAL" clId="{8DDFAA3A-B3C5-49DC-91DE-5751F051ED76}" dt="2021-06-10T09:00:01.401" v="2230" actId="554"/>
          <ac:cxnSpMkLst>
            <pc:docMk/>
            <pc:sldMk cId="4123008720" sldId="283"/>
            <ac:cxnSpMk id="30" creationId="{09ABA723-007F-43B3-A2E4-31B8487889E7}"/>
          </ac:cxnSpMkLst>
        </pc:cxnChg>
        <pc:cxnChg chg="add mod">
          <ac:chgData name="Büchel  Yanick" userId="53ebc308-61a4-45a2-a99f-006b9bc2a12a" providerId="ADAL" clId="{8DDFAA3A-B3C5-49DC-91DE-5751F051ED76}" dt="2021-06-10T09:00:01.401" v="2230" actId="554"/>
          <ac:cxnSpMkLst>
            <pc:docMk/>
            <pc:sldMk cId="4123008720" sldId="283"/>
            <ac:cxnSpMk id="31" creationId="{C6AE9701-E7CC-4EF3-84A3-37E549E12B46}"/>
          </ac:cxnSpMkLst>
        </pc:cxnChg>
        <pc:cxnChg chg="add mod">
          <ac:chgData name="Büchel  Yanick" userId="53ebc308-61a4-45a2-a99f-006b9bc2a12a" providerId="ADAL" clId="{8DDFAA3A-B3C5-49DC-91DE-5751F051ED76}" dt="2021-06-10T09:00:01.401" v="2230" actId="554"/>
          <ac:cxnSpMkLst>
            <pc:docMk/>
            <pc:sldMk cId="4123008720" sldId="283"/>
            <ac:cxnSpMk id="32" creationId="{DF7120C3-7FF8-4B89-A2DC-887C91004E5A}"/>
          </ac:cxnSpMkLst>
        </pc:cxnChg>
        <pc:cxnChg chg="add del mod">
          <ac:chgData name="Büchel  Yanick" userId="53ebc308-61a4-45a2-a99f-006b9bc2a12a" providerId="ADAL" clId="{8DDFAA3A-B3C5-49DC-91DE-5751F051ED76}" dt="2021-06-10T09:00:17.815" v="2234" actId="478"/>
          <ac:cxnSpMkLst>
            <pc:docMk/>
            <pc:sldMk cId="4123008720" sldId="283"/>
            <ac:cxnSpMk id="33" creationId="{08A30EA3-A225-4000-8420-12DCDACFE162}"/>
          </ac:cxnSpMkLst>
        </pc:cxnChg>
        <pc:cxnChg chg="add mod">
          <ac:chgData name="Büchel  Yanick" userId="53ebc308-61a4-45a2-a99f-006b9bc2a12a" providerId="ADAL" clId="{8DDFAA3A-B3C5-49DC-91DE-5751F051ED76}" dt="2021-06-10T09:04:25.812" v="2253" actId="1076"/>
          <ac:cxnSpMkLst>
            <pc:docMk/>
            <pc:sldMk cId="4123008720" sldId="283"/>
            <ac:cxnSpMk id="36" creationId="{37D1C26B-9793-4A67-9A5B-1A4152362907}"/>
          </ac:cxnSpMkLst>
        </pc:cxnChg>
        <pc:cxnChg chg="add mod">
          <ac:chgData name="Büchel  Yanick" userId="53ebc308-61a4-45a2-a99f-006b9bc2a12a" providerId="ADAL" clId="{8DDFAA3A-B3C5-49DC-91DE-5751F051ED76}" dt="2021-06-10T09:06:05.264" v="2352" actId="1038"/>
          <ac:cxnSpMkLst>
            <pc:docMk/>
            <pc:sldMk cId="4123008720" sldId="283"/>
            <ac:cxnSpMk id="42" creationId="{92C2A60A-836F-4D5C-9D1F-BA1E2A7C17B9}"/>
          </ac:cxnSpMkLst>
        </pc:cxnChg>
        <pc:cxnChg chg="add mod">
          <ac:chgData name="Büchel  Yanick" userId="53ebc308-61a4-45a2-a99f-006b9bc2a12a" providerId="ADAL" clId="{8DDFAA3A-B3C5-49DC-91DE-5751F051ED76}" dt="2021-06-10T09:06:48.704" v="2370" actId="1035"/>
          <ac:cxnSpMkLst>
            <pc:docMk/>
            <pc:sldMk cId="4123008720" sldId="283"/>
            <ac:cxnSpMk id="46" creationId="{FAD44AB9-3C75-4F5E-B62F-5BB2ABCB3FFC}"/>
          </ac:cxnSpMkLst>
        </pc:cxnChg>
        <pc:cxnChg chg="add mod">
          <ac:chgData name="Büchel  Yanick" userId="53ebc308-61a4-45a2-a99f-006b9bc2a12a" providerId="ADAL" clId="{8DDFAA3A-B3C5-49DC-91DE-5751F051ED76}" dt="2021-06-10T09:15:41.411" v="2412" actId="1076"/>
          <ac:cxnSpMkLst>
            <pc:docMk/>
            <pc:sldMk cId="4123008720" sldId="283"/>
            <ac:cxnSpMk id="49" creationId="{85CB79C0-A357-4C99-90A4-C357A96DDAD8}"/>
          </ac:cxnSpMkLst>
        </pc:cxnChg>
        <pc:cxnChg chg="add mod">
          <ac:chgData name="Büchel  Yanick" userId="53ebc308-61a4-45a2-a99f-006b9bc2a12a" providerId="ADAL" clId="{8DDFAA3A-B3C5-49DC-91DE-5751F051ED76}" dt="2021-06-10T09:20:12.964" v="2447" actId="1035"/>
          <ac:cxnSpMkLst>
            <pc:docMk/>
            <pc:sldMk cId="4123008720" sldId="283"/>
            <ac:cxnSpMk id="55" creationId="{14460AE2-7EBE-49F6-B658-2B057D55A51B}"/>
          </ac:cxnSpMkLst>
        </pc:cxnChg>
        <pc:cxnChg chg="add mod">
          <ac:chgData name="Büchel  Yanick" userId="53ebc308-61a4-45a2-a99f-006b9bc2a12a" providerId="ADAL" clId="{8DDFAA3A-B3C5-49DC-91DE-5751F051ED76}" dt="2021-06-10T09:19:51.619" v="2438" actId="1076"/>
          <ac:cxnSpMkLst>
            <pc:docMk/>
            <pc:sldMk cId="4123008720" sldId="283"/>
            <ac:cxnSpMk id="57" creationId="{C342C500-EE3E-4380-A63E-4CAECDADE8D5}"/>
          </ac:cxnSpMkLst>
        </pc:cxnChg>
      </pc:sldChg>
      <pc:sldChg chg="addSp delSp modSp add mod ord modAnim modNotesTx">
        <pc:chgData name="Büchel  Yanick" userId="53ebc308-61a4-45a2-a99f-006b9bc2a12a" providerId="ADAL" clId="{8DDFAA3A-B3C5-49DC-91DE-5751F051ED76}" dt="2021-06-11T08:23:26.721" v="15102"/>
        <pc:sldMkLst>
          <pc:docMk/>
          <pc:sldMk cId="2302158462" sldId="284"/>
        </pc:sldMkLst>
        <pc:spChg chg="mod">
          <ac:chgData name="Büchel  Yanick" userId="53ebc308-61a4-45a2-a99f-006b9bc2a12a" providerId="ADAL" clId="{8DDFAA3A-B3C5-49DC-91DE-5751F051ED76}" dt="2021-06-08T13:12:58.174" v="760" actId="404"/>
          <ac:spMkLst>
            <pc:docMk/>
            <pc:sldMk cId="2302158462" sldId="284"/>
            <ac:spMk id="2" creationId="{1C858F46-B6FD-4643-B0D8-BFC2F3C24081}"/>
          </ac:spMkLst>
        </pc:spChg>
        <pc:spChg chg="mod">
          <ac:chgData name="Büchel  Yanick" userId="53ebc308-61a4-45a2-a99f-006b9bc2a12a" providerId="ADAL" clId="{8DDFAA3A-B3C5-49DC-91DE-5751F051ED76}" dt="2021-06-11T07:44:49.248" v="13512" actId="113"/>
          <ac:spMkLst>
            <pc:docMk/>
            <pc:sldMk cId="2302158462" sldId="284"/>
            <ac:spMk id="3" creationId="{567A503D-DB5C-4A42-9A65-C8F6D8CB7736}"/>
          </ac:spMkLst>
        </pc:spChg>
        <pc:picChg chg="add del mod">
          <ac:chgData name="Büchel  Yanick" userId="53ebc308-61a4-45a2-a99f-006b9bc2a12a" providerId="ADAL" clId="{8DDFAA3A-B3C5-49DC-91DE-5751F051ED76}" dt="2021-06-11T07:12:56.574" v="13050" actId="478"/>
          <ac:picMkLst>
            <pc:docMk/>
            <pc:sldMk cId="2302158462" sldId="284"/>
            <ac:picMk id="9" creationId="{25282B52-71EA-41E8-A746-0C3B31DE00F7}"/>
          </ac:picMkLst>
        </pc:picChg>
        <pc:picChg chg="add mod modCrop">
          <ac:chgData name="Büchel  Yanick" userId="53ebc308-61a4-45a2-a99f-006b9bc2a12a" providerId="ADAL" clId="{8DDFAA3A-B3C5-49DC-91DE-5751F051ED76}" dt="2021-06-11T08:22:43.261" v="15098" actId="1076"/>
          <ac:picMkLst>
            <pc:docMk/>
            <pc:sldMk cId="2302158462" sldId="284"/>
            <ac:picMk id="10" creationId="{43DE3FD2-2414-4968-A2B3-E18299292708}"/>
          </ac:picMkLst>
        </pc:picChg>
        <pc:picChg chg="add del mod">
          <ac:chgData name="Büchel  Yanick" userId="53ebc308-61a4-45a2-a99f-006b9bc2a12a" providerId="ADAL" clId="{8DDFAA3A-B3C5-49DC-91DE-5751F051ED76}" dt="2021-06-10T15:08:39.331" v="6005" actId="478"/>
          <ac:picMkLst>
            <pc:docMk/>
            <pc:sldMk cId="2302158462" sldId="284"/>
            <ac:picMk id="11" creationId="{E7F89B04-2EAD-45AF-83E0-7A9B413A3E86}"/>
          </ac:picMkLst>
        </pc:picChg>
        <pc:picChg chg="add del mod">
          <ac:chgData name="Büchel  Yanick" userId="53ebc308-61a4-45a2-a99f-006b9bc2a12a" providerId="ADAL" clId="{8DDFAA3A-B3C5-49DC-91DE-5751F051ED76}" dt="2021-06-10T15:20:04.300" v="6307" actId="478"/>
          <ac:picMkLst>
            <pc:docMk/>
            <pc:sldMk cId="2302158462" sldId="284"/>
            <ac:picMk id="13" creationId="{84925093-260A-437A-8CA8-6EDC455BB402}"/>
          </ac:picMkLst>
        </pc:picChg>
        <pc:picChg chg="add mod">
          <ac:chgData name="Büchel  Yanick" userId="53ebc308-61a4-45a2-a99f-006b9bc2a12a" providerId="ADAL" clId="{8DDFAA3A-B3C5-49DC-91DE-5751F051ED76}" dt="2021-06-11T07:13:12.550" v="13058" actId="1076"/>
          <ac:picMkLst>
            <pc:docMk/>
            <pc:sldMk cId="2302158462" sldId="284"/>
            <ac:picMk id="15" creationId="{605008F1-DFF1-48CA-A92C-258AEDFCA3AA}"/>
          </ac:picMkLst>
        </pc:picChg>
        <pc:picChg chg="add mod">
          <ac:chgData name="Büchel  Yanick" userId="53ebc308-61a4-45a2-a99f-006b9bc2a12a" providerId="ADAL" clId="{8DDFAA3A-B3C5-49DC-91DE-5751F051ED76}" dt="2021-06-11T07:13:14.682" v="13059" actId="1076"/>
          <ac:picMkLst>
            <pc:docMk/>
            <pc:sldMk cId="2302158462" sldId="284"/>
            <ac:picMk id="17" creationId="{EA482C6B-C488-4487-8CB0-81437B86288B}"/>
          </ac:picMkLst>
        </pc:picChg>
      </pc:sldChg>
      <pc:sldChg chg="addSp delSp modSp new mod modMedia modClrScheme delAnim modAnim chgLayout modNotesTx">
        <pc:chgData name="Büchel  Yanick" userId="53ebc308-61a4-45a2-a99f-006b9bc2a12a" providerId="ADAL" clId="{8DDFAA3A-B3C5-49DC-91DE-5751F051ED76}" dt="2021-06-11T08:00:35.436" v="14479" actId="20577"/>
        <pc:sldMkLst>
          <pc:docMk/>
          <pc:sldMk cId="916867364" sldId="285"/>
        </pc:sldMkLst>
        <pc:spChg chg="mod ord">
          <ac:chgData name="Büchel  Yanick" userId="53ebc308-61a4-45a2-a99f-006b9bc2a12a" providerId="ADAL" clId="{8DDFAA3A-B3C5-49DC-91DE-5751F051ED76}" dt="2021-06-08T15:04:55.710" v="1760" actId="700"/>
          <ac:spMkLst>
            <pc:docMk/>
            <pc:sldMk cId="916867364" sldId="285"/>
            <ac:spMk id="2" creationId="{A1723AA8-40C5-4558-AA66-9311FD4E3E6F}"/>
          </ac:spMkLst>
        </pc:spChg>
        <pc:spChg chg="del mod ord">
          <ac:chgData name="Büchel  Yanick" userId="53ebc308-61a4-45a2-a99f-006b9bc2a12a" providerId="ADAL" clId="{8DDFAA3A-B3C5-49DC-91DE-5751F051ED76}" dt="2021-06-08T15:04:35.126" v="1755" actId="700"/>
          <ac:spMkLst>
            <pc:docMk/>
            <pc:sldMk cId="916867364" sldId="285"/>
            <ac:spMk id="3" creationId="{5D8E3C3E-E2A5-46D5-9550-3E5C547B323A}"/>
          </ac:spMkLst>
        </pc:spChg>
        <pc:spChg chg="mod ord">
          <ac:chgData name="Büchel  Yanick" userId="53ebc308-61a4-45a2-a99f-006b9bc2a12a" providerId="ADAL" clId="{8DDFAA3A-B3C5-49DC-91DE-5751F051ED76}" dt="2021-06-08T15:04:55.710" v="1760" actId="700"/>
          <ac:spMkLst>
            <pc:docMk/>
            <pc:sldMk cId="916867364" sldId="285"/>
            <ac:spMk id="4" creationId="{6B0A1E3F-3BDA-484B-97B7-811A0FBCC6D3}"/>
          </ac:spMkLst>
        </pc:spChg>
        <pc:spChg chg="mod ord">
          <ac:chgData name="Büchel  Yanick" userId="53ebc308-61a4-45a2-a99f-006b9bc2a12a" providerId="ADAL" clId="{8DDFAA3A-B3C5-49DC-91DE-5751F051ED76}" dt="2021-06-08T15:04:55.710" v="1760" actId="700"/>
          <ac:spMkLst>
            <pc:docMk/>
            <pc:sldMk cId="916867364" sldId="285"/>
            <ac:spMk id="5" creationId="{09EA2F2C-A80F-43F2-8034-F7D0710D9E54}"/>
          </ac:spMkLst>
        </pc:spChg>
        <pc:spChg chg="add del mod ord">
          <ac:chgData name="Büchel  Yanick" userId="53ebc308-61a4-45a2-a99f-006b9bc2a12a" providerId="ADAL" clId="{8DDFAA3A-B3C5-49DC-91DE-5751F051ED76}" dt="2021-06-08T15:04:55.710" v="1760" actId="700"/>
          <ac:spMkLst>
            <pc:docMk/>
            <pc:sldMk cId="916867364" sldId="285"/>
            <ac:spMk id="6" creationId="{9BA2C355-4B95-4F18-BA84-796E7E28ED9C}"/>
          </ac:spMkLst>
        </pc:spChg>
        <pc:spChg chg="add del mod ord">
          <ac:chgData name="Büchel  Yanick" userId="53ebc308-61a4-45a2-a99f-006b9bc2a12a" providerId="ADAL" clId="{8DDFAA3A-B3C5-49DC-91DE-5751F051ED76}" dt="2021-06-08T15:04:55.710" v="1760" actId="700"/>
          <ac:spMkLst>
            <pc:docMk/>
            <pc:sldMk cId="916867364" sldId="285"/>
            <ac:spMk id="7" creationId="{6593D574-97D5-4EBE-9344-59F9492F60E7}"/>
          </ac:spMkLst>
        </pc:spChg>
        <pc:spChg chg="add del mod ord">
          <ac:chgData name="Büchel  Yanick" userId="53ebc308-61a4-45a2-a99f-006b9bc2a12a" providerId="ADAL" clId="{8DDFAA3A-B3C5-49DC-91DE-5751F051ED76}" dt="2021-06-08T15:04:55.710" v="1760" actId="700"/>
          <ac:spMkLst>
            <pc:docMk/>
            <pc:sldMk cId="916867364" sldId="285"/>
            <ac:spMk id="8" creationId="{21FA5C9A-4C30-4F89-B1E4-AFCE781DB06C}"/>
          </ac:spMkLst>
        </pc:spChg>
        <pc:spChg chg="add del mod ord">
          <ac:chgData name="Büchel  Yanick" userId="53ebc308-61a4-45a2-a99f-006b9bc2a12a" providerId="ADAL" clId="{8DDFAA3A-B3C5-49DC-91DE-5751F051ED76}" dt="2021-06-08T15:04:55.710" v="1760" actId="700"/>
          <ac:spMkLst>
            <pc:docMk/>
            <pc:sldMk cId="916867364" sldId="285"/>
            <ac:spMk id="9" creationId="{5274D6E8-61EA-4133-A0B2-CBAF66255023}"/>
          </ac:spMkLst>
        </pc:spChg>
        <pc:spChg chg="add del mod ord">
          <ac:chgData name="Büchel  Yanick" userId="53ebc308-61a4-45a2-a99f-006b9bc2a12a" providerId="ADAL" clId="{8DDFAA3A-B3C5-49DC-91DE-5751F051ED76}" dt="2021-06-10T16:21:37.624" v="6933" actId="20577"/>
          <ac:spMkLst>
            <pc:docMk/>
            <pc:sldMk cId="916867364" sldId="285"/>
            <ac:spMk id="10" creationId="{FF85D27A-AC66-48BB-82CA-979704A0B23A}"/>
          </ac:spMkLst>
        </pc:spChg>
        <pc:spChg chg="add del mod ord">
          <ac:chgData name="Büchel  Yanick" userId="53ebc308-61a4-45a2-a99f-006b9bc2a12a" providerId="ADAL" clId="{8DDFAA3A-B3C5-49DC-91DE-5751F051ED76}" dt="2021-06-10T12:34:01.852" v="3824" actId="931"/>
          <ac:spMkLst>
            <pc:docMk/>
            <pc:sldMk cId="916867364" sldId="285"/>
            <ac:spMk id="12" creationId="{0BAB954C-6D6B-4FBA-A3F3-05D394B6C48A}"/>
          </ac:spMkLst>
        </pc:spChg>
        <pc:spChg chg="add del mod ord">
          <ac:chgData name="Büchel  Yanick" userId="53ebc308-61a4-45a2-a99f-006b9bc2a12a" providerId="ADAL" clId="{8DDFAA3A-B3C5-49DC-91DE-5751F051ED76}" dt="2021-06-10T12:33:57.102" v="3823" actId="931"/>
          <ac:spMkLst>
            <pc:docMk/>
            <pc:sldMk cId="916867364" sldId="285"/>
            <ac:spMk id="13" creationId="{0DFE463A-CE5E-4484-9D6D-56E6B8C5265E}"/>
          </ac:spMkLst>
        </pc:spChg>
        <pc:spChg chg="add mod ord">
          <ac:chgData name="Büchel  Yanick" userId="53ebc308-61a4-45a2-a99f-006b9bc2a12a" providerId="ADAL" clId="{8DDFAA3A-B3C5-49DC-91DE-5751F051ED76}" dt="2021-06-11T07:54:37.551" v="13724" actId="12"/>
          <ac:spMkLst>
            <pc:docMk/>
            <pc:sldMk cId="916867364" sldId="285"/>
            <ac:spMk id="14" creationId="{446ADF15-8401-40E5-9E2B-504307D25CD7}"/>
          </ac:spMkLst>
        </pc:spChg>
        <pc:spChg chg="add del mod">
          <ac:chgData name="Büchel  Yanick" userId="53ebc308-61a4-45a2-a99f-006b9bc2a12a" providerId="ADAL" clId="{8DDFAA3A-B3C5-49DC-91DE-5751F051ED76}" dt="2021-06-10T16:20:36.779" v="6849" actId="478"/>
          <ac:spMkLst>
            <pc:docMk/>
            <pc:sldMk cId="916867364" sldId="285"/>
            <ac:spMk id="16" creationId="{33AB7CE2-61A9-4452-94DF-9EE08AE99586}"/>
          </ac:spMkLst>
        </pc:spChg>
        <pc:picChg chg="add mod">
          <ac:chgData name="Büchel  Yanick" userId="53ebc308-61a4-45a2-a99f-006b9bc2a12a" providerId="ADAL" clId="{8DDFAA3A-B3C5-49DC-91DE-5751F051ED76}" dt="2021-06-11T07:08:10.837" v="12853" actId="1076"/>
          <ac:picMkLst>
            <pc:docMk/>
            <pc:sldMk cId="916867364" sldId="285"/>
            <ac:picMk id="7" creationId="{9756FEED-0110-46C0-9ED5-4490A85CB85B}"/>
          </ac:picMkLst>
        </pc:picChg>
        <pc:picChg chg="add del mod">
          <ac:chgData name="Büchel  Yanick" userId="53ebc308-61a4-45a2-a99f-006b9bc2a12a" providerId="ADAL" clId="{8DDFAA3A-B3C5-49DC-91DE-5751F051ED76}" dt="2021-06-10T16:20:08.265" v="6844" actId="21"/>
          <ac:picMkLst>
            <pc:docMk/>
            <pc:sldMk cId="916867364" sldId="285"/>
            <ac:picMk id="8" creationId="{3BE44EB9-89D7-4D21-9540-0BC3ADA15460}"/>
          </ac:picMkLst>
        </pc:picChg>
        <pc:picChg chg="add mod">
          <ac:chgData name="Büchel  Yanick" userId="53ebc308-61a4-45a2-a99f-006b9bc2a12a" providerId="ADAL" clId="{8DDFAA3A-B3C5-49DC-91DE-5751F051ED76}" dt="2021-06-10T12:34:01.852" v="3824" actId="931"/>
          <ac:picMkLst>
            <pc:docMk/>
            <pc:sldMk cId="916867364" sldId="285"/>
            <ac:picMk id="11" creationId="{A694ED16-BF99-4395-90F8-7CEE343A33D5}"/>
          </ac:picMkLst>
        </pc:picChg>
        <pc:picChg chg="add del mod">
          <ac:chgData name="Büchel  Yanick" userId="53ebc308-61a4-45a2-a99f-006b9bc2a12a" providerId="ADAL" clId="{8DDFAA3A-B3C5-49DC-91DE-5751F051ED76}" dt="2021-06-08T15:04:50.035" v="1759" actId="26606"/>
          <ac:picMkLst>
            <pc:docMk/>
            <pc:sldMk cId="916867364" sldId="285"/>
            <ac:picMk id="11" creationId="{B3D3DD58-C47A-4C06-B834-6B841C82CE36}"/>
          </ac:picMkLst>
        </pc:picChg>
        <pc:picChg chg="add del mod">
          <ac:chgData name="Büchel  Yanick" userId="53ebc308-61a4-45a2-a99f-006b9bc2a12a" providerId="ADAL" clId="{8DDFAA3A-B3C5-49DC-91DE-5751F051ED76}" dt="2021-06-10T16:20:20.236" v="6846" actId="478"/>
          <ac:picMkLst>
            <pc:docMk/>
            <pc:sldMk cId="916867364" sldId="285"/>
            <ac:picMk id="17" creationId="{AE9EEF91-25E4-4DB6-9420-8EA2CDC538B8}"/>
          </ac:picMkLst>
        </pc:picChg>
        <pc:picChg chg="add del mod">
          <ac:chgData name="Büchel  Yanick" userId="53ebc308-61a4-45a2-a99f-006b9bc2a12a" providerId="ADAL" clId="{8DDFAA3A-B3C5-49DC-91DE-5751F051ED76}" dt="2021-06-10T16:20:35.490" v="6848"/>
          <ac:picMkLst>
            <pc:docMk/>
            <pc:sldMk cId="916867364" sldId="285"/>
            <ac:picMk id="19" creationId="{0E3E3D37-B66C-4663-AFEE-F4685D2F4D67}"/>
          </ac:picMkLst>
        </pc:picChg>
        <pc:picChg chg="add del mod">
          <ac:chgData name="Büchel  Yanick" userId="53ebc308-61a4-45a2-a99f-006b9bc2a12a" providerId="ADAL" clId="{8DDFAA3A-B3C5-49DC-91DE-5751F051ED76}" dt="2021-06-10T16:20:39.069" v="6851"/>
          <ac:picMkLst>
            <pc:docMk/>
            <pc:sldMk cId="916867364" sldId="285"/>
            <ac:picMk id="21" creationId="{0A855986-8B13-4AD0-AD90-DE7C0596C824}"/>
          </ac:picMkLst>
        </pc:picChg>
        <pc:picChg chg="add del mod">
          <ac:chgData name="Büchel  Yanick" userId="53ebc308-61a4-45a2-a99f-006b9bc2a12a" providerId="ADAL" clId="{8DDFAA3A-B3C5-49DC-91DE-5751F051ED76}" dt="2021-06-10T16:20:43.466" v="6853"/>
          <ac:picMkLst>
            <pc:docMk/>
            <pc:sldMk cId="916867364" sldId="285"/>
            <ac:picMk id="23" creationId="{77C5A119-789B-4287-9D3F-B9ABA41641BE}"/>
          </ac:picMkLst>
        </pc:picChg>
        <pc:picChg chg="add del mod">
          <ac:chgData name="Büchel  Yanick" userId="53ebc308-61a4-45a2-a99f-006b9bc2a12a" providerId="ADAL" clId="{8DDFAA3A-B3C5-49DC-91DE-5751F051ED76}" dt="2021-06-10T16:20:47.529" v="6855"/>
          <ac:picMkLst>
            <pc:docMk/>
            <pc:sldMk cId="916867364" sldId="285"/>
            <ac:picMk id="25" creationId="{D9D6E5C7-2862-41AD-8888-20AF71FB53C6}"/>
          </ac:picMkLst>
        </pc:picChg>
        <pc:picChg chg="add mod">
          <ac:chgData name="Büchel  Yanick" userId="53ebc308-61a4-45a2-a99f-006b9bc2a12a" providerId="ADAL" clId="{8DDFAA3A-B3C5-49DC-91DE-5751F051ED76}" dt="2021-06-10T16:21:08.224" v="6869" actId="1076"/>
          <ac:picMkLst>
            <pc:docMk/>
            <pc:sldMk cId="916867364" sldId="285"/>
            <ac:picMk id="27" creationId="{5822ACDF-FD5C-4151-915D-52507BE04E67}"/>
          </ac:picMkLst>
        </pc:picChg>
      </pc:sldChg>
      <pc:sldChg chg="addSp delSp modSp add mod modMedia modClrScheme delAnim modAnim chgLayout modNotesTx">
        <pc:chgData name="Büchel  Yanick" userId="53ebc308-61a4-45a2-a99f-006b9bc2a12a" providerId="ADAL" clId="{8DDFAA3A-B3C5-49DC-91DE-5751F051ED76}" dt="2021-06-11T08:01:36.973" v="14637" actId="20577"/>
        <pc:sldMkLst>
          <pc:docMk/>
          <pc:sldMk cId="2234784167" sldId="286"/>
        </pc:sldMkLst>
        <pc:spChg chg="mod ord">
          <ac:chgData name="Büchel  Yanick" userId="53ebc308-61a4-45a2-a99f-006b9bc2a12a" providerId="ADAL" clId="{8DDFAA3A-B3C5-49DC-91DE-5751F051ED76}" dt="2021-06-10T16:43:04.983" v="7046" actId="1076"/>
          <ac:spMkLst>
            <pc:docMk/>
            <pc:sldMk cId="2234784167" sldId="286"/>
            <ac:spMk id="2" creationId="{A1723AA8-40C5-4558-AA66-9311FD4E3E6F}"/>
          </ac:spMkLst>
        </pc:spChg>
        <pc:spChg chg="del">
          <ac:chgData name="Büchel  Yanick" userId="53ebc308-61a4-45a2-a99f-006b9bc2a12a" providerId="ADAL" clId="{8DDFAA3A-B3C5-49DC-91DE-5751F051ED76}" dt="2021-06-10T07:47:42.400" v="2095" actId="931"/>
          <ac:spMkLst>
            <pc:docMk/>
            <pc:sldMk cId="2234784167" sldId="286"/>
            <ac:spMk id="3" creationId="{5D8E3C3E-E2A5-46D5-9550-3E5C547B323A}"/>
          </ac:spMkLst>
        </pc:spChg>
        <pc:spChg chg="mod ord">
          <ac:chgData name="Büchel  Yanick" userId="53ebc308-61a4-45a2-a99f-006b9bc2a12a" providerId="ADAL" clId="{8DDFAA3A-B3C5-49DC-91DE-5751F051ED76}" dt="2021-06-10T10:27:53.036" v="3336" actId="700"/>
          <ac:spMkLst>
            <pc:docMk/>
            <pc:sldMk cId="2234784167" sldId="286"/>
            <ac:spMk id="4" creationId="{6B0A1E3F-3BDA-484B-97B7-811A0FBCC6D3}"/>
          </ac:spMkLst>
        </pc:spChg>
        <pc:spChg chg="mod ord">
          <ac:chgData name="Büchel  Yanick" userId="53ebc308-61a4-45a2-a99f-006b9bc2a12a" providerId="ADAL" clId="{8DDFAA3A-B3C5-49DC-91DE-5751F051ED76}" dt="2021-06-10T07:48:44.862" v="2107" actId="26606"/>
          <ac:spMkLst>
            <pc:docMk/>
            <pc:sldMk cId="2234784167" sldId="286"/>
            <ac:spMk id="5" creationId="{09EA2F2C-A80F-43F2-8034-F7D0710D9E54}"/>
          </ac:spMkLst>
        </pc:spChg>
        <pc:spChg chg="add del mod ord">
          <ac:chgData name="Büchel  Yanick" userId="53ebc308-61a4-45a2-a99f-006b9bc2a12a" providerId="ADAL" clId="{8DDFAA3A-B3C5-49DC-91DE-5751F051ED76}" dt="2021-06-10T07:47:56.597" v="2097" actId="700"/>
          <ac:spMkLst>
            <pc:docMk/>
            <pc:sldMk cId="2234784167" sldId="286"/>
            <ac:spMk id="9" creationId="{891045B5-B95C-46DC-81EF-D047144BAC18}"/>
          </ac:spMkLst>
        </pc:spChg>
        <pc:spChg chg="add del mod ord">
          <ac:chgData name="Büchel  Yanick" userId="53ebc308-61a4-45a2-a99f-006b9bc2a12a" providerId="ADAL" clId="{8DDFAA3A-B3C5-49DC-91DE-5751F051ED76}" dt="2021-06-10T10:27:53.036" v="3336" actId="700"/>
          <ac:spMkLst>
            <pc:docMk/>
            <pc:sldMk cId="2234784167" sldId="286"/>
            <ac:spMk id="10" creationId="{5464BDC9-A43A-487D-B2B8-00CBF8F5C701}"/>
          </ac:spMkLst>
        </pc:spChg>
        <pc:spChg chg="add del mod ord">
          <ac:chgData name="Büchel  Yanick" userId="53ebc308-61a4-45a2-a99f-006b9bc2a12a" providerId="ADAL" clId="{8DDFAA3A-B3C5-49DC-91DE-5751F051ED76}" dt="2021-06-10T07:48:09.352" v="2098" actId="931"/>
          <ac:spMkLst>
            <pc:docMk/>
            <pc:sldMk cId="2234784167" sldId="286"/>
            <ac:spMk id="11" creationId="{8EAD0C84-F27C-4D02-8441-D56C099A6782}"/>
          </ac:spMkLst>
        </pc:spChg>
        <pc:spChg chg="add del mod ord">
          <ac:chgData name="Büchel  Yanick" userId="53ebc308-61a4-45a2-a99f-006b9bc2a12a" providerId="ADAL" clId="{8DDFAA3A-B3C5-49DC-91DE-5751F051ED76}" dt="2021-06-10T10:27:53.036" v="3336" actId="700"/>
          <ac:spMkLst>
            <pc:docMk/>
            <pc:sldMk cId="2234784167" sldId="286"/>
            <ac:spMk id="15" creationId="{6E058461-1C5B-46F2-84C1-2D60E516114D}"/>
          </ac:spMkLst>
        </pc:spChg>
        <pc:spChg chg="mod ord">
          <ac:chgData name="Büchel  Yanick" userId="53ebc308-61a4-45a2-a99f-006b9bc2a12a" providerId="ADAL" clId="{8DDFAA3A-B3C5-49DC-91DE-5751F051ED76}" dt="2021-06-10T10:27:53.036" v="3336" actId="700"/>
          <ac:spMkLst>
            <pc:docMk/>
            <pc:sldMk cId="2234784167" sldId="286"/>
            <ac:spMk id="16" creationId="{59D1B897-6728-4FEC-A3F1-633CD7A9C9EB}"/>
          </ac:spMkLst>
        </pc:spChg>
        <pc:spChg chg="mod ord">
          <ac:chgData name="Büchel  Yanick" userId="53ebc308-61a4-45a2-a99f-006b9bc2a12a" providerId="ADAL" clId="{8DDFAA3A-B3C5-49DC-91DE-5751F051ED76}" dt="2021-06-10T10:27:53.036" v="3336" actId="700"/>
          <ac:spMkLst>
            <pc:docMk/>
            <pc:sldMk cId="2234784167" sldId="286"/>
            <ac:spMk id="18" creationId="{8F8ACC3D-40E2-4E95-AF2A-5D4E23244CEF}"/>
          </ac:spMkLst>
        </pc:spChg>
        <pc:spChg chg="add del mod ord">
          <ac:chgData name="Büchel  Yanick" userId="53ebc308-61a4-45a2-a99f-006b9bc2a12a" providerId="ADAL" clId="{8DDFAA3A-B3C5-49DC-91DE-5751F051ED76}" dt="2021-06-10T10:27:54.288" v="3337"/>
          <ac:spMkLst>
            <pc:docMk/>
            <pc:sldMk cId="2234784167" sldId="286"/>
            <ac:spMk id="21" creationId="{4F80D05B-330A-46D1-8345-78802684C57E}"/>
          </ac:spMkLst>
        </pc:spChg>
        <pc:spChg chg="add mod">
          <ac:chgData name="Büchel  Yanick" userId="53ebc308-61a4-45a2-a99f-006b9bc2a12a" providerId="ADAL" clId="{8DDFAA3A-B3C5-49DC-91DE-5751F051ED76}" dt="2021-06-10T16:36:20.524" v="6991" actId="1076"/>
          <ac:spMkLst>
            <pc:docMk/>
            <pc:sldMk cId="2234784167" sldId="286"/>
            <ac:spMk id="24" creationId="{F776C10E-2D79-4758-84A4-BC3F1A68C7A1}"/>
          </ac:spMkLst>
        </pc:spChg>
        <pc:picChg chg="add del mod">
          <ac:chgData name="Büchel  Yanick" userId="53ebc308-61a4-45a2-a99f-006b9bc2a12a" providerId="ADAL" clId="{8DDFAA3A-B3C5-49DC-91DE-5751F051ED76}" dt="2021-06-10T07:47:48.601" v="2096" actId="478"/>
          <ac:picMkLst>
            <pc:docMk/>
            <pc:sldMk cId="2234784167" sldId="286"/>
            <ac:picMk id="7" creationId="{118F5C48-3B03-40D9-BCC7-5D83F6C7C25B}"/>
          </ac:picMkLst>
        </pc:picChg>
        <pc:picChg chg="add del mod">
          <ac:chgData name="Büchel  Yanick" userId="53ebc308-61a4-45a2-a99f-006b9bc2a12a" providerId="ADAL" clId="{8DDFAA3A-B3C5-49DC-91DE-5751F051ED76}" dt="2021-06-10T07:48:36.654" v="2103" actId="478"/>
          <ac:picMkLst>
            <pc:docMk/>
            <pc:sldMk cId="2234784167" sldId="286"/>
            <ac:picMk id="13" creationId="{0C0BC60B-FF16-49B0-9697-437106F0A245}"/>
          </ac:picMkLst>
        </pc:picChg>
        <pc:picChg chg="add del mod">
          <ac:chgData name="Büchel  Yanick" userId="53ebc308-61a4-45a2-a99f-006b9bc2a12a" providerId="ADAL" clId="{8DDFAA3A-B3C5-49DC-91DE-5751F051ED76}" dt="2021-06-10T07:48:44.862" v="2107" actId="26606"/>
          <ac:picMkLst>
            <pc:docMk/>
            <pc:sldMk cId="2234784167" sldId="286"/>
            <ac:picMk id="17" creationId="{7298F715-47C9-41B6-AD5D-99F2F87D1687}"/>
          </ac:picMkLst>
        </pc:picChg>
        <pc:picChg chg="add del mod">
          <ac:chgData name="Büchel  Yanick" userId="53ebc308-61a4-45a2-a99f-006b9bc2a12a" providerId="ADAL" clId="{8DDFAA3A-B3C5-49DC-91DE-5751F051ED76}" dt="2021-06-10T10:27:44.599" v="3335"/>
          <ac:picMkLst>
            <pc:docMk/>
            <pc:sldMk cId="2234784167" sldId="286"/>
            <ac:picMk id="20" creationId="{4228F7E8-66A5-4125-8A77-5CBCBCFC7D98}"/>
          </ac:picMkLst>
        </pc:picChg>
        <pc:picChg chg="add mod modCrop">
          <ac:chgData name="Büchel  Yanick" userId="53ebc308-61a4-45a2-a99f-006b9bc2a12a" providerId="ADAL" clId="{8DDFAA3A-B3C5-49DC-91DE-5751F051ED76}" dt="2021-06-10T16:36:40.116" v="6994" actId="1076"/>
          <ac:picMkLst>
            <pc:docMk/>
            <pc:sldMk cId="2234784167" sldId="286"/>
            <ac:picMk id="23" creationId="{1273778A-2266-4D73-BE3E-1B61DB80B80A}"/>
          </ac:picMkLst>
        </pc:picChg>
      </pc:sldChg>
      <pc:sldChg chg="addSp delSp modSp add del mod">
        <pc:chgData name="Büchel  Yanick" userId="53ebc308-61a4-45a2-a99f-006b9bc2a12a" providerId="ADAL" clId="{8DDFAA3A-B3C5-49DC-91DE-5751F051ED76}" dt="2021-06-10T16:49:26.937" v="7191" actId="47"/>
        <pc:sldMkLst>
          <pc:docMk/>
          <pc:sldMk cId="1520305378" sldId="287"/>
        </pc:sldMkLst>
        <pc:spChg chg="mod">
          <ac:chgData name="Büchel  Yanick" userId="53ebc308-61a4-45a2-a99f-006b9bc2a12a" providerId="ADAL" clId="{8DDFAA3A-B3C5-49DC-91DE-5751F051ED76}" dt="2021-06-08T13:12:44.661" v="757" actId="404"/>
          <ac:spMkLst>
            <pc:docMk/>
            <pc:sldMk cId="1520305378" sldId="287"/>
            <ac:spMk id="2" creationId="{A1723AA8-40C5-4558-AA66-9311FD4E3E6F}"/>
          </ac:spMkLst>
        </pc:spChg>
        <pc:spChg chg="mod">
          <ac:chgData name="Büchel  Yanick" userId="53ebc308-61a4-45a2-a99f-006b9bc2a12a" providerId="ADAL" clId="{8DDFAA3A-B3C5-49DC-91DE-5751F051ED76}" dt="2021-06-10T16:19:53.024" v="6843" actId="12"/>
          <ac:spMkLst>
            <pc:docMk/>
            <pc:sldMk cId="1520305378" sldId="287"/>
            <ac:spMk id="3" creationId="{5D8E3C3E-E2A5-46D5-9550-3E5C547B323A}"/>
          </ac:spMkLst>
        </pc:spChg>
        <pc:picChg chg="add del mod">
          <ac:chgData name="Büchel  Yanick" userId="53ebc308-61a4-45a2-a99f-006b9bc2a12a" providerId="ADAL" clId="{8DDFAA3A-B3C5-49DC-91DE-5751F051ED76}" dt="2021-06-10T13:13:43.463" v="3980" actId="478"/>
          <ac:picMkLst>
            <pc:docMk/>
            <pc:sldMk cId="1520305378" sldId="287"/>
            <ac:picMk id="9" creationId="{7540BB92-650D-4289-97C8-A2FE57836400}"/>
          </ac:picMkLst>
        </pc:picChg>
      </pc:sldChg>
      <pc:sldChg chg="addSp delSp modSp add mod modClrScheme chgLayout modNotesTx">
        <pc:chgData name="Büchel  Yanick" userId="53ebc308-61a4-45a2-a99f-006b9bc2a12a" providerId="ADAL" clId="{8DDFAA3A-B3C5-49DC-91DE-5751F051ED76}" dt="2021-06-11T07:54:52.391" v="13730" actId="20577"/>
        <pc:sldMkLst>
          <pc:docMk/>
          <pc:sldMk cId="1501085604" sldId="288"/>
        </pc:sldMkLst>
        <pc:spChg chg="mod ord">
          <ac:chgData name="Büchel  Yanick" userId="53ebc308-61a4-45a2-a99f-006b9bc2a12a" providerId="ADAL" clId="{8DDFAA3A-B3C5-49DC-91DE-5751F051ED76}" dt="2021-06-10T16:47:38.093" v="7073" actId="700"/>
          <ac:spMkLst>
            <pc:docMk/>
            <pc:sldMk cId="1501085604" sldId="288"/>
            <ac:spMk id="2" creationId="{A1723AA8-40C5-4558-AA66-9311FD4E3E6F}"/>
          </ac:spMkLst>
        </pc:spChg>
        <pc:spChg chg="mod ord">
          <ac:chgData name="Büchel  Yanick" userId="53ebc308-61a4-45a2-a99f-006b9bc2a12a" providerId="ADAL" clId="{8DDFAA3A-B3C5-49DC-91DE-5751F051ED76}" dt="2021-06-10T16:47:38.093" v="7073" actId="700"/>
          <ac:spMkLst>
            <pc:docMk/>
            <pc:sldMk cId="1501085604" sldId="288"/>
            <ac:spMk id="3" creationId="{5207DF7C-0EBC-48BF-8754-F4EB0C38C118}"/>
          </ac:spMkLst>
        </pc:spChg>
        <pc:spChg chg="del mod ord">
          <ac:chgData name="Büchel  Yanick" userId="53ebc308-61a4-45a2-a99f-006b9bc2a12a" providerId="ADAL" clId="{8DDFAA3A-B3C5-49DC-91DE-5751F051ED76}" dt="2021-06-08T15:06:58.210" v="1906" actId="700"/>
          <ac:spMkLst>
            <pc:docMk/>
            <pc:sldMk cId="1501085604" sldId="288"/>
            <ac:spMk id="3" creationId="{5D8E3C3E-E2A5-46D5-9550-3E5C547B323A}"/>
          </ac:spMkLst>
        </pc:spChg>
        <pc:spChg chg="mod ord">
          <ac:chgData name="Büchel  Yanick" userId="53ebc308-61a4-45a2-a99f-006b9bc2a12a" providerId="ADAL" clId="{8DDFAA3A-B3C5-49DC-91DE-5751F051ED76}" dt="2021-06-10T16:47:38.093" v="7073" actId="700"/>
          <ac:spMkLst>
            <pc:docMk/>
            <pc:sldMk cId="1501085604" sldId="288"/>
            <ac:spMk id="4" creationId="{6B0A1E3F-3BDA-484B-97B7-811A0FBCC6D3}"/>
          </ac:spMkLst>
        </pc:spChg>
        <pc:spChg chg="mod ord">
          <ac:chgData name="Büchel  Yanick" userId="53ebc308-61a4-45a2-a99f-006b9bc2a12a" providerId="ADAL" clId="{8DDFAA3A-B3C5-49DC-91DE-5751F051ED76}" dt="2021-06-08T15:07:01.944" v="1907" actId="700"/>
          <ac:spMkLst>
            <pc:docMk/>
            <pc:sldMk cId="1501085604" sldId="288"/>
            <ac:spMk id="5" creationId="{09EA2F2C-A80F-43F2-8034-F7D0710D9E54}"/>
          </ac:spMkLst>
        </pc:spChg>
        <pc:spChg chg="add mod">
          <ac:chgData name="Büchel  Yanick" userId="53ebc308-61a4-45a2-a99f-006b9bc2a12a" providerId="ADAL" clId="{8DDFAA3A-B3C5-49DC-91DE-5751F051ED76}" dt="2021-06-11T07:16:14.271" v="13125" actId="14100"/>
          <ac:spMkLst>
            <pc:docMk/>
            <pc:sldMk cId="1501085604" sldId="288"/>
            <ac:spMk id="5" creationId="{C981417A-3155-4060-889A-172810407308}"/>
          </ac:spMkLst>
        </pc:spChg>
        <pc:spChg chg="add del mod ord">
          <ac:chgData name="Büchel  Yanick" userId="53ebc308-61a4-45a2-a99f-006b9bc2a12a" providerId="ADAL" clId="{8DDFAA3A-B3C5-49DC-91DE-5751F051ED76}" dt="2021-06-08T15:07:01.944" v="1907" actId="700"/>
          <ac:spMkLst>
            <pc:docMk/>
            <pc:sldMk cId="1501085604" sldId="288"/>
            <ac:spMk id="6" creationId="{08C8F203-5051-4633-8A00-598F765DE5EB}"/>
          </ac:spMkLst>
        </pc:spChg>
        <pc:spChg chg="mod ord">
          <ac:chgData name="Büchel  Yanick" userId="53ebc308-61a4-45a2-a99f-006b9bc2a12a" providerId="ADAL" clId="{8DDFAA3A-B3C5-49DC-91DE-5751F051ED76}" dt="2021-06-10T16:47:38.093" v="7073" actId="700"/>
          <ac:spMkLst>
            <pc:docMk/>
            <pc:sldMk cId="1501085604" sldId="288"/>
            <ac:spMk id="6" creationId="{B93329C4-F22D-493B-86E3-5151E95D4C0C}"/>
          </ac:spMkLst>
        </pc:spChg>
        <pc:spChg chg="add del mod ord">
          <ac:chgData name="Büchel  Yanick" userId="53ebc308-61a4-45a2-a99f-006b9bc2a12a" providerId="ADAL" clId="{8DDFAA3A-B3C5-49DC-91DE-5751F051ED76}" dt="2021-06-08T15:07:01.944" v="1907" actId="700"/>
          <ac:spMkLst>
            <pc:docMk/>
            <pc:sldMk cId="1501085604" sldId="288"/>
            <ac:spMk id="7" creationId="{C56B8681-C10A-4E19-9E56-FB39707E7804}"/>
          </ac:spMkLst>
        </pc:spChg>
        <pc:spChg chg="add mod ord">
          <ac:chgData name="Büchel  Yanick" userId="53ebc308-61a4-45a2-a99f-006b9bc2a12a" providerId="ADAL" clId="{8DDFAA3A-B3C5-49DC-91DE-5751F051ED76}" dt="2021-06-11T07:52:24.232" v="13706" actId="20577"/>
          <ac:spMkLst>
            <pc:docMk/>
            <pc:sldMk cId="1501085604" sldId="288"/>
            <ac:spMk id="8" creationId="{6F8CF824-92B9-4663-8A46-9C21C18CE2AD}"/>
          </ac:spMkLst>
        </pc:spChg>
        <pc:spChg chg="add del mod ord">
          <ac:chgData name="Büchel  Yanick" userId="53ebc308-61a4-45a2-a99f-006b9bc2a12a" providerId="ADAL" clId="{8DDFAA3A-B3C5-49DC-91DE-5751F051ED76}" dt="2021-06-10T16:47:38.093" v="7073" actId="700"/>
          <ac:spMkLst>
            <pc:docMk/>
            <pc:sldMk cId="1501085604" sldId="288"/>
            <ac:spMk id="9" creationId="{0C9013FC-ADB9-48C4-9729-03645B956CA4}"/>
          </ac:spMkLst>
        </pc:spChg>
        <pc:spChg chg="add mod">
          <ac:chgData name="Büchel  Yanick" userId="53ebc308-61a4-45a2-a99f-006b9bc2a12a" providerId="ADAL" clId="{8DDFAA3A-B3C5-49DC-91DE-5751F051ED76}" dt="2021-06-11T07:16:21.663" v="13127" actId="1076"/>
          <ac:spMkLst>
            <pc:docMk/>
            <pc:sldMk cId="1501085604" sldId="288"/>
            <ac:spMk id="9" creationId="{A7FA921A-0D1A-4A11-A060-FD9EE4201E0B}"/>
          </ac:spMkLst>
        </pc:spChg>
        <pc:spChg chg="add del mod ord">
          <ac:chgData name="Büchel  Yanick" userId="53ebc308-61a4-45a2-a99f-006b9bc2a12a" providerId="ADAL" clId="{8DDFAA3A-B3C5-49DC-91DE-5751F051ED76}" dt="2021-06-10T16:47:38.093" v="7073" actId="700"/>
          <ac:spMkLst>
            <pc:docMk/>
            <pc:sldMk cId="1501085604" sldId="288"/>
            <ac:spMk id="10" creationId="{67F530A8-2590-46C2-B017-3BB610ABF1D5}"/>
          </ac:spMkLst>
        </pc:spChg>
        <pc:spChg chg="add del mod">
          <ac:chgData name="Büchel  Yanick" userId="53ebc308-61a4-45a2-a99f-006b9bc2a12a" providerId="ADAL" clId="{8DDFAA3A-B3C5-49DC-91DE-5751F051ED76}" dt="2021-06-11T07:42:17.035" v="13490" actId="478"/>
          <ac:spMkLst>
            <pc:docMk/>
            <pc:sldMk cId="1501085604" sldId="288"/>
            <ac:spMk id="10" creationId="{A2551419-543F-4402-849F-3B8843CCD496}"/>
          </ac:spMkLst>
        </pc:spChg>
        <pc:spChg chg="add del mod ord">
          <ac:chgData name="Büchel  Yanick" userId="53ebc308-61a4-45a2-a99f-006b9bc2a12a" providerId="ADAL" clId="{8DDFAA3A-B3C5-49DC-91DE-5751F051ED76}" dt="2021-06-10T16:47:38.093" v="7073" actId="700"/>
          <ac:spMkLst>
            <pc:docMk/>
            <pc:sldMk cId="1501085604" sldId="288"/>
            <ac:spMk id="11" creationId="{52872859-6DFE-46B0-93AD-9F3EF666D3E4}"/>
          </ac:spMkLst>
        </pc:spChg>
        <pc:spChg chg="add del mod ord">
          <ac:chgData name="Büchel  Yanick" userId="53ebc308-61a4-45a2-a99f-006b9bc2a12a" providerId="ADAL" clId="{8DDFAA3A-B3C5-49DC-91DE-5751F051ED76}" dt="2021-06-10T16:48:08.720" v="7081" actId="478"/>
          <ac:spMkLst>
            <pc:docMk/>
            <pc:sldMk cId="1501085604" sldId="288"/>
            <ac:spMk id="13" creationId="{5D2E6DD0-05D4-4C0D-B1F0-55D4D78DD3B6}"/>
          </ac:spMkLst>
        </pc:spChg>
        <pc:spChg chg="add del mod ord">
          <ac:chgData name="Büchel  Yanick" userId="53ebc308-61a4-45a2-a99f-006b9bc2a12a" providerId="ADAL" clId="{8DDFAA3A-B3C5-49DC-91DE-5751F051ED76}" dt="2021-06-10T16:48:00.845" v="7078" actId="478"/>
          <ac:spMkLst>
            <pc:docMk/>
            <pc:sldMk cId="1501085604" sldId="288"/>
            <ac:spMk id="14" creationId="{62C32198-9807-469A-912B-18BFBA982C31}"/>
          </ac:spMkLst>
        </pc:spChg>
        <pc:spChg chg="add del mod ord">
          <ac:chgData name="Büchel  Yanick" userId="53ebc308-61a4-45a2-a99f-006b9bc2a12a" providerId="ADAL" clId="{8DDFAA3A-B3C5-49DC-91DE-5751F051ED76}" dt="2021-06-10T16:48:00.001" v="7077" actId="478"/>
          <ac:spMkLst>
            <pc:docMk/>
            <pc:sldMk cId="1501085604" sldId="288"/>
            <ac:spMk id="15" creationId="{9AFDA9BE-2520-431C-8D73-A193E410575A}"/>
          </ac:spMkLst>
        </pc:spChg>
        <pc:graphicFrameChg chg="add del mod modGraphic">
          <ac:chgData name="Büchel  Yanick" userId="53ebc308-61a4-45a2-a99f-006b9bc2a12a" providerId="ADAL" clId="{8DDFAA3A-B3C5-49DC-91DE-5751F051ED76}" dt="2021-06-11T07:42:26.321" v="13493" actId="478"/>
          <ac:graphicFrameMkLst>
            <pc:docMk/>
            <pc:sldMk cId="1501085604" sldId="288"/>
            <ac:graphicFrameMk id="11" creationId="{4E46EBE7-E8CF-4E53-8E67-6D2E8324879F}"/>
          </ac:graphicFrameMkLst>
        </pc:graphicFrameChg>
        <pc:graphicFrameChg chg="add mod modGraphic">
          <ac:chgData name="Büchel  Yanick" userId="53ebc308-61a4-45a2-a99f-006b9bc2a12a" providerId="ADAL" clId="{8DDFAA3A-B3C5-49DC-91DE-5751F051ED76}" dt="2021-06-11T07:51:21.677" v="13602" actId="20577"/>
          <ac:graphicFrameMkLst>
            <pc:docMk/>
            <pc:sldMk cId="1501085604" sldId="288"/>
            <ac:graphicFrameMk id="12" creationId="{2486F2CC-FC8D-400E-B881-481953B9BA83}"/>
          </ac:graphicFrameMkLst>
        </pc:graphicFrameChg>
        <pc:picChg chg="add del mod">
          <ac:chgData name="Büchel  Yanick" userId="53ebc308-61a4-45a2-a99f-006b9bc2a12a" providerId="ADAL" clId="{8DDFAA3A-B3C5-49DC-91DE-5751F051ED76}" dt="2021-06-10T16:47:21.367" v="7072" actId="21"/>
          <ac:picMkLst>
            <pc:docMk/>
            <pc:sldMk cId="1501085604" sldId="288"/>
            <ac:picMk id="12" creationId="{9033C6CC-EC56-4511-91CB-37F2D283BE2B}"/>
          </ac:picMkLst>
        </pc:picChg>
        <pc:picChg chg="add del mod">
          <ac:chgData name="Büchel  Yanick" userId="53ebc308-61a4-45a2-a99f-006b9bc2a12a" providerId="ADAL" clId="{8DDFAA3A-B3C5-49DC-91DE-5751F051ED76}" dt="2021-06-10T16:47:46.080" v="7075"/>
          <ac:picMkLst>
            <pc:docMk/>
            <pc:sldMk cId="1501085604" sldId="288"/>
            <ac:picMk id="16" creationId="{6B713A0F-DD79-401B-A395-5908DA016D99}"/>
          </ac:picMkLst>
        </pc:picChg>
        <pc:picChg chg="add del mod">
          <ac:chgData name="Büchel  Yanick" userId="53ebc308-61a4-45a2-a99f-006b9bc2a12a" providerId="ADAL" clId="{8DDFAA3A-B3C5-49DC-91DE-5751F051ED76}" dt="2021-06-10T16:48:04.228" v="7080"/>
          <ac:picMkLst>
            <pc:docMk/>
            <pc:sldMk cId="1501085604" sldId="288"/>
            <ac:picMk id="17" creationId="{07BD8C1E-8525-4CF0-BA9C-E1271B2D9F58}"/>
          </ac:picMkLst>
        </pc:picChg>
        <pc:picChg chg="add del mod">
          <ac:chgData name="Büchel  Yanick" userId="53ebc308-61a4-45a2-a99f-006b9bc2a12a" providerId="ADAL" clId="{8DDFAA3A-B3C5-49DC-91DE-5751F051ED76}" dt="2021-06-11T07:42:08.414" v="13487" actId="478"/>
          <ac:picMkLst>
            <pc:docMk/>
            <pc:sldMk cId="1501085604" sldId="288"/>
            <ac:picMk id="18" creationId="{37559AF2-2AC8-4621-B908-2B822222DA7C}"/>
          </ac:picMkLst>
        </pc:picChg>
      </pc:sldChg>
      <pc:sldChg chg="addSp delSp modSp new mod modClrScheme modAnim chgLayout modNotesTx">
        <pc:chgData name="Büchel  Yanick" userId="53ebc308-61a4-45a2-a99f-006b9bc2a12a" providerId="ADAL" clId="{8DDFAA3A-B3C5-49DC-91DE-5751F051ED76}" dt="2021-06-11T08:24:38.010" v="15108"/>
        <pc:sldMkLst>
          <pc:docMk/>
          <pc:sldMk cId="3551286658" sldId="289"/>
        </pc:sldMkLst>
        <pc:spChg chg="mod ord">
          <ac:chgData name="Büchel  Yanick" userId="53ebc308-61a4-45a2-a99f-006b9bc2a12a" providerId="ADAL" clId="{8DDFAA3A-B3C5-49DC-91DE-5751F051ED76}" dt="2021-06-08T15:06:31.593" v="1857" actId="700"/>
          <ac:spMkLst>
            <pc:docMk/>
            <pc:sldMk cId="3551286658" sldId="289"/>
            <ac:spMk id="2" creationId="{4575E3A8-7EF9-4665-8406-EE7C40715370}"/>
          </ac:spMkLst>
        </pc:spChg>
        <pc:spChg chg="del mod ord">
          <ac:chgData name="Büchel  Yanick" userId="53ebc308-61a4-45a2-a99f-006b9bc2a12a" providerId="ADAL" clId="{8DDFAA3A-B3C5-49DC-91DE-5751F051ED76}" dt="2021-06-08T15:06:27.926" v="1856" actId="700"/>
          <ac:spMkLst>
            <pc:docMk/>
            <pc:sldMk cId="3551286658" sldId="289"/>
            <ac:spMk id="3" creationId="{ED716ABD-6211-4805-8D44-DEF9F6320BAF}"/>
          </ac:spMkLst>
        </pc:spChg>
        <pc:spChg chg="mod ord">
          <ac:chgData name="Büchel  Yanick" userId="53ebc308-61a4-45a2-a99f-006b9bc2a12a" providerId="ADAL" clId="{8DDFAA3A-B3C5-49DC-91DE-5751F051ED76}" dt="2021-06-08T15:06:31.593" v="1857" actId="700"/>
          <ac:spMkLst>
            <pc:docMk/>
            <pc:sldMk cId="3551286658" sldId="289"/>
            <ac:spMk id="4" creationId="{3E87CB0B-606C-462C-A2DC-39F3B4A845F5}"/>
          </ac:spMkLst>
        </pc:spChg>
        <pc:spChg chg="mod ord">
          <ac:chgData name="Büchel  Yanick" userId="53ebc308-61a4-45a2-a99f-006b9bc2a12a" providerId="ADAL" clId="{8DDFAA3A-B3C5-49DC-91DE-5751F051ED76}" dt="2021-06-08T15:06:31.593" v="1857" actId="700"/>
          <ac:spMkLst>
            <pc:docMk/>
            <pc:sldMk cId="3551286658" sldId="289"/>
            <ac:spMk id="5" creationId="{EDB6DA28-8AD8-4607-9989-3FD7B20056F7}"/>
          </ac:spMkLst>
        </pc:spChg>
        <pc:spChg chg="add del mod ord">
          <ac:chgData name="Büchel  Yanick" userId="53ebc308-61a4-45a2-a99f-006b9bc2a12a" providerId="ADAL" clId="{8DDFAA3A-B3C5-49DC-91DE-5751F051ED76}" dt="2021-06-08T15:06:31.593" v="1857" actId="700"/>
          <ac:spMkLst>
            <pc:docMk/>
            <pc:sldMk cId="3551286658" sldId="289"/>
            <ac:spMk id="6" creationId="{68318BD7-D7EA-42AF-B437-00C4A823E7E6}"/>
          </ac:spMkLst>
        </pc:spChg>
        <pc:spChg chg="add del mod ord">
          <ac:chgData name="Büchel  Yanick" userId="53ebc308-61a4-45a2-a99f-006b9bc2a12a" providerId="ADAL" clId="{8DDFAA3A-B3C5-49DC-91DE-5751F051ED76}" dt="2021-06-08T15:06:31.593" v="1857" actId="700"/>
          <ac:spMkLst>
            <pc:docMk/>
            <pc:sldMk cId="3551286658" sldId="289"/>
            <ac:spMk id="7" creationId="{841E9864-A98B-4CA0-A9BD-FDAF8EA84072}"/>
          </ac:spMkLst>
        </pc:spChg>
        <pc:spChg chg="add mod ord">
          <ac:chgData name="Büchel  Yanick" userId="53ebc308-61a4-45a2-a99f-006b9bc2a12a" providerId="ADAL" clId="{8DDFAA3A-B3C5-49DC-91DE-5751F051ED76}" dt="2021-06-10T16:19:44.497" v="6842" actId="12"/>
          <ac:spMkLst>
            <pc:docMk/>
            <pc:sldMk cId="3551286658" sldId="289"/>
            <ac:spMk id="8" creationId="{DDFB0153-1CE4-4A0E-B625-3EDC58190AFF}"/>
          </ac:spMkLst>
        </pc:spChg>
        <pc:spChg chg="add del mod ord">
          <ac:chgData name="Büchel  Yanick" userId="53ebc308-61a4-45a2-a99f-006b9bc2a12a" providerId="ADAL" clId="{8DDFAA3A-B3C5-49DC-91DE-5751F051ED76}" dt="2021-06-10T09:52:52.521" v="3262"/>
          <ac:spMkLst>
            <pc:docMk/>
            <pc:sldMk cId="3551286658" sldId="289"/>
            <ac:spMk id="9" creationId="{C4A07A47-7C99-44E7-B903-407BB9696BA2}"/>
          </ac:spMkLst>
        </pc:spChg>
        <pc:spChg chg="add del mod ord">
          <ac:chgData name="Büchel  Yanick" userId="53ebc308-61a4-45a2-a99f-006b9bc2a12a" providerId="ADAL" clId="{8DDFAA3A-B3C5-49DC-91DE-5751F051ED76}" dt="2021-06-10T16:01:56.820" v="6342" actId="478"/>
          <ac:spMkLst>
            <pc:docMk/>
            <pc:sldMk cId="3551286658" sldId="289"/>
            <ac:spMk id="10" creationId="{E733BE04-3083-4AA9-8795-B5861FAA692A}"/>
          </ac:spMkLst>
        </pc:spChg>
        <pc:spChg chg="add mod ord">
          <ac:chgData name="Büchel  Yanick" userId="53ebc308-61a4-45a2-a99f-006b9bc2a12a" providerId="ADAL" clId="{8DDFAA3A-B3C5-49DC-91DE-5751F051ED76}" dt="2021-06-10T16:19:39.130" v="6841" actId="12"/>
          <ac:spMkLst>
            <pc:docMk/>
            <pc:sldMk cId="3551286658" sldId="289"/>
            <ac:spMk id="11" creationId="{B1F0E1F0-C56D-43AA-B730-5B37F4DE5865}"/>
          </ac:spMkLst>
        </pc:spChg>
        <pc:graphicFrameChg chg="add del mod modGraphic">
          <ac:chgData name="Büchel  Yanick" userId="53ebc308-61a4-45a2-a99f-006b9bc2a12a" providerId="ADAL" clId="{8DDFAA3A-B3C5-49DC-91DE-5751F051ED76}" dt="2021-06-10T16:01:39.213" v="6334"/>
          <ac:graphicFrameMkLst>
            <pc:docMk/>
            <pc:sldMk cId="3551286658" sldId="289"/>
            <ac:graphicFrameMk id="13" creationId="{D2BEA775-7C6D-414E-B54E-A9A9BA591B0D}"/>
          </ac:graphicFrameMkLst>
        </pc:graphicFrameChg>
        <pc:graphicFrameChg chg="add mod">
          <ac:chgData name="Büchel  Yanick" userId="53ebc308-61a4-45a2-a99f-006b9bc2a12a" providerId="ADAL" clId="{8DDFAA3A-B3C5-49DC-91DE-5751F051ED76}" dt="2021-06-10T16:19:01.337" v="6802" actId="1076"/>
          <ac:graphicFrameMkLst>
            <pc:docMk/>
            <pc:sldMk cId="3551286658" sldId="289"/>
            <ac:graphicFrameMk id="18" creationId="{49A4DC8B-6FAA-4E1C-A33D-05C55ABAA3BC}"/>
          </ac:graphicFrameMkLst>
        </pc:graphicFrameChg>
        <pc:picChg chg="add mod">
          <ac:chgData name="Büchel  Yanick" userId="53ebc308-61a4-45a2-a99f-006b9bc2a12a" providerId="ADAL" clId="{8DDFAA3A-B3C5-49DC-91DE-5751F051ED76}" dt="2021-06-10T09:52:52.521" v="3262"/>
          <ac:picMkLst>
            <pc:docMk/>
            <pc:sldMk cId="3551286658" sldId="289"/>
            <ac:picMk id="12" creationId="{4FEB4712-35E8-4329-8E67-30C1397AC8C7}"/>
          </ac:picMkLst>
        </pc:picChg>
        <pc:picChg chg="add del mod ord modCrop">
          <ac:chgData name="Büchel  Yanick" userId="53ebc308-61a4-45a2-a99f-006b9bc2a12a" providerId="ADAL" clId="{8DDFAA3A-B3C5-49DC-91DE-5751F051ED76}" dt="2021-06-10T16:01:43.717" v="6336" actId="22"/>
          <ac:picMkLst>
            <pc:docMk/>
            <pc:sldMk cId="3551286658" sldId="289"/>
            <ac:picMk id="15" creationId="{011D2E52-EA63-4861-B61A-27F65C6FBB35}"/>
          </ac:picMkLst>
        </pc:picChg>
        <pc:picChg chg="add mod">
          <ac:chgData name="Büchel  Yanick" userId="53ebc308-61a4-45a2-a99f-006b9bc2a12a" providerId="ADAL" clId="{8DDFAA3A-B3C5-49DC-91DE-5751F051ED76}" dt="2021-06-10T16:13:04.852" v="6495" actId="1076"/>
          <ac:picMkLst>
            <pc:docMk/>
            <pc:sldMk cId="3551286658" sldId="289"/>
            <ac:picMk id="17" creationId="{2CF12D29-84EA-45CD-A34B-30A5393E4CFB}"/>
          </ac:picMkLst>
        </pc:picChg>
      </pc:sldChg>
      <pc:sldChg chg="addSp delSp modSp new mod modClrScheme modAnim chgLayout modNotesTx">
        <pc:chgData name="Büchel  Yanick" userId="53ebc308-61a4-45a2-a99f-006b9bc2a12a" providerId="ADAL" clId="{8DDFAA3A-B3C5-49DC-91DE-5751F051ED76}" dt="2021-06-11T07:06:38.646" v="12845" actId="20577"/>
        <pc:sldMkLst>
          <pc:docMk/>
          <pc:sldMk cId="3766349469" sldId="290"/>
        </pc:sldMkLst>
        <pc:spChg chg="del mod ord">
          <ac:chgData name="Büchel  Yanick" userId="53ebc308-61a4-45a2-a99f-006b9bc2a12a" providerId="ADAL" clId="{8DDFAA3A-B3C5-49DC-91DE-5751F051ED76}" dt="2021-06-10T09:22:11.753" v="2455" actId="700"/>
          <ac:spMkLst>
            <pc:docMk/>
            <pc:sldMk cId="3766349469" sldId="290"/>
            <ac:spMk id="2" creationId="{E3A88728-6F64-45C0-ACD5-DEA2BD01D8BA}"/>
          </ac:spMkLst>
        </pc:spChg>
        <pc:spChg chg="del">
          <ac:chgData name="Büchel  Yanick" userId="53ebc308-61a4-45a2-a99f-006b9bc2a12a" providerId="ADAL" clId="{8DDFAA3A-B3C5-49DC-91DE-5751F051ED76}" dt="2021-06-10T09:22:11.753" v="2455" actId="700"/>
          <ac:spMkLst>
            <pc:docMk/>
            <pc:sldMk cId="3766349469" sldId="290"/>
            <ac:spMk id="3" creationId="{86E67982-8C1B-4F4D-B23E-D115BC4E44C4}"/>
          </ac:spMkLst>
        </pc:spChg>
        <pc:spChg chg="mod ord">
          <ac:chgData name="Büchel  Yanick" userId="53ebc308-61a4-45a2-a99f-006b9bc2a12a" providerId="ADAL" clId="{8DDFAA3A-B3C5-49DC-91DE-5751F051ED76}" dt="2021-06-10T09:22:11.753" v="2455" actId="700"/>
          <ac:spMkLst>
            <pc:docMk/>
            <pc:sldMk cId="3766349469" sldId="290"/>
            <ac:spMk id="4" creationId="{8559891C-9F2A-439C-BB6C-89500A31E70E}"/>
          </ac:spMkLst>
        </pc:spChg>
        <pc:spChg chg="mod ord">
          <ac:chgData name="Büchel  Yanick" userId="53ebc308-61a4-45a2-a99f-006b9bc2a12a" providerId="ADAL" clId="{8DDFAA3A-B3C5-49DC-91DE-5751F051ED76}" dt="2021-06-10T09:24:18.460" v="2533" actId="1076"/>
          <ac:spMkLst>
            <pc:docMk/>
            <pc:sldMk cId="3766349469" sldId="290"/>
            <ac:spMk id="5" creationId="{C0BB7C04-933E-426C-88E0-5F3E99D1ED5B}"/>
          </ac:spMkLst>
        </pc:spChg>
        <pc:spChg chg="mod ord">
          <ac:chgData name="Büchel  Yanick" userId="53ebc308-61a4-45a2-a99f-006b9bc2a12a" providerId="ADAL" clId="{8DDFAA3A-B3C5-49DC-91DE-5751F051ED76}" dt="2021-06-10T09:22:11.753" v="2455" actId="700"/>
          <ac:spMkLst>
            <pc:docMk/>
            <pc:sldMk cId="3766349469" sldId="290"/>
            <ac:spMk id="6" creationId="{23022519-F0BD-49A3-843D-B14B494AA34B}"/>
          </ac:spMkLst>
        </pc:spChg>
        <pc:spChg chg="del mod ord">
          <ac:chgData name="Büchel  Yanick" userId="53ebc308-61a4-45a2-a99f-006b9bc2a12a" providerId="ADAL" clId="{8DDFAA3A-B3C5-49DC-91DE-5751F051ED76}" dt="2021-06-10T09:22:11.753" v="2455" actId="700"/>
          <ac:spMkLst>
            <pc:docMk/>
            <pc:sldMk cId="3766349469" sldId="290"/>
            <ac:spMk id="7" creationId="{5130B6E4-D6C5-4606-82D4-0CF1203646EA}"/>
          </ac:spMkLst>
        </pc:spChg>
        <pc:spChg chg="add mod ord">
          <ac:chgData name="Büchel  Yanick" userId="53ebc308-61a4-45a2-a99f-006b9bc2a12a" providerId="ADAL" clId="{8DDFAA3A-B3C5-49DC-91DE-5751F051ED76}" dt="2021-06-10T12:35:20.012" v="3899" actId="20577"/>
          <ac:spMkLst>
            <pc:docMk/>
            <pc:sldMk cId="3766349469" sldId="290"/>
            <ac:spMk id="8" creationId="{99AFBDEA-6F59-4F4E-A4E6-43E18352B721}"/>
          </ac:spMkLst>
        </pc:spChg>
        <pc:spChg chg="add del mod ord">
          <ac:chgData name="Büchel  Yanick" userId="53ebc308-61a4-45a2-a99f-006b9bc2a12a" providerId="ADAL" clId="{8DDFAA3A-B3C5-49DC-91DE-5751F051ED76}" dt="2021-06-10T09:23:20.790" v="2467" actId="478"/>
          <ac:spMkLst>
            <pc:docMk/>
            <pc:sldMk cId="3766349469" sldId="290"/>
            <ac:spMk id="9" creationId="{1A247313-D022-40EF-A842-79EC36AF84B0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16" creationId="{11CBFAB9-8C3D-4FFB-B11F-3EDC8AE70635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17" creationId="{C8BDFA33-25B0-4E50-B01C-C7270D38FB06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31" creationId="{83DF4385-F314-46B3-A0C0-FC64FA2BD5F8}"/>
          </ac:spMkLst>
        </pc:spChg>
        <pc:spChg chg="add del mod">
          <ac:chgData name="Büchel  Yanick" userId="53ebc308-61a4-45a2-a99f-006b9bc2a12a" providerId="ADAL" clId="{8DDFAA3A-B3C5-49DC-91DE-5751F051ED76}" dt="2021-06-10T09:29:07.051" v="2715" actId="478"/>
          <ac:spMkLst>
            <pc:docMk/>
            <pc:sldMk cId="3766349469" sldId="290"/>
            <ac:spMk id="32" creationId="{61B0F576-13A6-4F23-AD03-03DBADF032AB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33" creationId="{90C8BBEE-115B-4F44-AA28-2E5D10D53933}"/>
          </ac:spMkLst>
        </pc:spChg>
        <pc:spChg chg="add del mod">
          <ac:chgData name="Büchel  Yanick" userId="53ebc308-61a4-45a2-a99f-006b9bc2a12a" providerId="ADAL" clId="{8DDFAA3A-B3C5-49DC-91DE-5751F051ED76}" dt="2021-06-10T09:34:03.586" v="2788" actId="478"/>
          <ac:spMkLst>
            <pc:docMk/>
            <pc:sldMk cId="3766349469" sldId="290"/>
            <ac:spMk id="34" creationId="{757F1A14-7115-48C0-889A-09FEE43428EE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37" creationId="{4F10E7CC-D8C3-49D3-9A29-CA5D60265672}"/>
          </ac:spMkLst>
        </pc:spChg>
        <pc:spChg chg="add del mod">
          <ac:chgData name="Büchel  Yanick" userId="53ebc308-61a4-45a2-a99f-006b9bc2a12a" providerId="ADAL" clId="{8DDFAA3A-B3C5-49DC-91DE-5751F051ED76}" dt="2021-06-10T09:30:45.629" v="2735" actId="478"/>
          <ac:spMkLst>
            <pc:docMk/>
            <pc:sldMk cId="3766349469" sldId="290"/>
            <ac:spMk id="38" creationId="{70728032-5464-4805-A732-E73DD915AF27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39" creationId="{DA08750B-EB03-4BD8-836D-8A18396F56F9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40" creationId="{493C09D2-2510-4745-96BC-0FC6564B3D62}"/>
          </ac:spMkLst>
        </pc:spChg>
        <pc:spChg chg="add mod">
          <ac:chgData name="Büchel  Yanick" userId="53ebc308-61a4-45a2-a99f-006b9bc2a12a" providerId="ADAL" clId="{8DDFAA3A-B3C5-49DC-91DE-5751F051ED76}" dt="2021-06-10T10:02:09.458" v="3283" actId="1076"/>
          <ac:spMkLst>
            <pc:docMk/>
            <pc:sldMk cId="3766349469" sldId="290"/>
            <ac:spMk id="41" creationId="{628D2E81-2E04-410F-9785-8675830498F0}"/>
          </ac:spMkLst>
        </pc:spChg>
        <pc:spChg chg="add del mod">
          <ac:chgData name="Büchel  Yanick" userId="53ebc308-61a4-45a2-a99f-006b9bc2a12a" providerId="ADAL" clId="{8DDFAA3A-B3C5-49DC-91DE-5751F051ED76}" dt="2021-06-10T09:34:01.692" v="2787" actId="478"/>
          <ac:spMkLst>
            <pc:docMk/>
            <pc:sldMk cId="3766349469" sldId="290"/>
            <ac:spMk id="42" creationId="{60F1B2C5-2726-44DE-8B65-8829F713E74F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43" creationId="{2CEF9C03-44DD-48E6-A8D6-FB5940E5687A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44" creationId="{5006016E-1A28-4B91-898F-15F66F17F627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45" creationId="{4BCC9EDF-6434-4C61-8287-086E64A923E0}"/>
          </ac:spMkLst>
        </pc:spChg>
        <pc:spChg chg="add mod">
          <ac:chgData name="Büchel  Yanick" userId="53ebc308-61a4-45a2-a99f-006b9bc2a12a" providerId="ADAL" clId="{8DDFAA3A-B3C5-49DC-91DE-5751F051ED76}" dt="2021-06-10T09:35:17.645" v="2907" actId="1035"/>
          <ac:spMkLst>
            <pc:docMk/>
            <pc:sldMk cId="3766349469" sldId="290"/>
            <ac:spMk id="46" creationId="{23B2113C-EA1C-43E6-AF83-C26ED37C2426}"/>
          </ac:spMkLst>
        </pc:spChg>
        <pc:spChg chg="add del mod">
          <ac:chgData name="Büchel  Yanick" userId="53ebc308-61a4-45a2-a99f-006b9bc2a12a" providerId="ADAL" clId="{8DDFAA3A-B3C5-49DC-91DE-5751F051ED76}" dt="2021-06-10T09:34:50.009" v="2820"/>
          <ac:spMkLst>
            <pc:docMk/>
            <pc:sldMk cId="3766349469" sldId="290"/>
            <ac:spMk id="47" creationId="{CDA6062B-72B9-4675-A67A-567FBCBA2AB3}"/>
          </ac:spMkLst>
        </pc:spChg>
        <pc:spChg chg="add mod">
          <ac:chgData name="Büchel  Yanick" userId="53ebc308-61a4-45a2-a99f-006b9bc2a12a" providerId="ADAL" clId="{8DDFAA3A-B3C5-49DC-91DE-5751F051ED76}" dt="2021-06-11T07:06:38.646" v="12845" actId="20577"/>
          <ac:spMkLst>
            <pc:docMk/>
            <pc:sldMk cId="3766349469" sldId="290"/>
            <ac:spMk id="48" creationId="{7A7B3B0C-FDB8-4A90-93BA-D8BE0DC66031}"/>
          </ac:spMkLst>
        </pc:spChg>
        <pc:spChg chg="add mod">
          <ac:chgData name="Büchel  Yanick" userId="53ebc308-61a4-45a2-a99f-006b9bc2a12a" providerId="ADAL" clId="{8DDFAA3A-B3C5-49DC-91DE-5751F051ED76}" dt="2021-06-10T10:01:23.799" v="3267" actId="14100"/>
          <ac:spMkLst>
            <pc:docMk/>
            <pc:sldMk cId="3766349469" sldId="290"/>
            <ac:spMk id="51" creationId="{9C528A7B-B8A9-4590-A9A9-8A93E18227E6}"/>
          </ac:spMkLst>
        </pc:spChg>
        <pc:spChg chg="add mod">
          <ac:chgData name="Büchel  Yanick" userId="53ebc308-61a4-45a2-a99f-006b9bc2a12a" providerId="ADAL" clId="{8DDFAA3A-B3C5-49DC-91DE-5751F051ED76}" dt="2021-06-10T10:01:51.458" v="3276" actId="1076"/>
          <ac:spMkLst>
            <pc:docMk/>
            <pc:sldMk cId="3766349469" sldId="290"/>
            <ac:spMk id="52" creationId="{BCCF2AB7-4EA3-4A3F-9485-4CF7B2221B53}"/>
          </ac:spMkLst>
        </pc:spChg>
        <pc:spChg chg="add mod">
          <ac:chgData name="Büchel  Yanick" userId="53ebc308-61a4-45a2-a99f-006b9bc2a12a" providerId="ADAL" clId="{8DDFAA3A-B3C5-49DC-91DE-5751F051ED76}" dt="2021-06-10T10:04:44.289" v="3314" actId="20577"/>
          <ac:spMkLst>
            <pc:docMk/>
            <pc:sldMk cId="3766349469" sldId="290"/>
            <ac:spMk id="53" creationId="{55B0A3C9-E575-4972-B221-AFF62AB9C0BA}"/>
          </ac:spMkLst>
        </pc:spChg>
        <pc:spChg chg="add del mod">
          <ac:chgData name="Büchel  Yanick" userId="53ebc308-61a4-45a2-a99f-006b9bc2a12a" providerId="ADAL" clId="{8DDFAA3A-B3C5-49DC-91DE-5751F051ED76}" dt="2021-06-10T10:03:50.489" v="3302"/>
          <ac:spMkLst>
            <pc:docMk/>
            <pc:sldMk cId="3766349469" sldId="290"/>
            <ac:spMk id="54" creationId="{CADA2AE2-4025-4D97-B740-6F1655D719B3}"/>
          </ac:spMkLst>
        </pc:spChg>
        <pc:spChg chg="add mod">
          <ac:chgData name="Büchel  Yanick" userId="53ebc308-61a4-45a2-a99f-006b9bc2a12a" providerId="ADAL" clId="{8DDFAA3A-B3C5-49DC-91DE-5751F051ED76}" dt="2021-06-10T10:04:30.157" v="3311" actId="1076"/>
          <ac:spMkLst>
            <pc:docMk/>
            <pc:sldMk cId="3766349469" sldId="290"/>
            <ac:spMk id="55" creationId="{E5CEFC05-D1D7-4624-BFEF-D224B739C6C0}"/>
          </ac:spMkLst>
        </pc:spChg>
        <pc:picChg chg="add del mod">
          <ac:chgData name="Büchel  Yanick" userId="53ebc308-61a4-45a2-a99f-006b9bc2a12a" providerId="ADAL" clId="{8DDFAA3A-B3C5-49DC-91DE-5751F051ED76}" dt="2021-06-10T09:49:07.869" v="3261" actId="478"/>
          <ac:picMkLst>
            <pc:docMk/>
            <pc:sldMk cId="3766349469" sldId="290"/>
            <ac:picMk id="50" creationId="{8B397DDA-065E-4F67-82C4-368F8E33C7AE}"/>
          </ac:picMkLst>
        </pc:picChg>
        <pc:cxnChg chg="add del mod">
          <ac:chgData name="Büchel  Yanick" userId="53ebc308-61a4-45a2-a99f-006b9bc2a12a" providerId="ADAL" clId="{8DDFAA3A-B3C5-49DC-91DE-5751F051ED76}" dt="2021-06-10T09:22:47.523" v="2462" actId="478"/>
          <ac:cxnSpMkLst>
            <pc:docMk/>
            <pc:sldMk cId="3766349469" sldId="290"/>
            <ac:cxnSpMk id="11" creationId="{3A53EABC-A409-479B-8A27-30ACD262BC63}"/>
          </ac:cxnSpMkLst>
        </pc:cxnChg>
        <pc:cxnChg chg="add mod">
          <ac:chgData name="Büchel  Yanick" userId="53ebc308-61a4-45a2-a99f-006b9bc2a12a" providerId="ADAL" clId="{8DDFAA3A-B3C5-49DC-91DE-5751F051ED76}" dt="2021-06-10T09:35:17.645" v="2907" actId="1035"/>
          <ac:cxnSpMkLst>
            <pc:docMk/>
            <pc:sldMk cId="3766349469" sldId="290"/>
            <ac:cxnSpMk id="12" creationId="{06095A1E-C80F-4258-8A98-70FAF5D31F5D}"/>
          </ac:cxnSpMkLst>
        </pc:cxnChg>
        <pc:cxnChg chg="add mod">
          <ac:chgData name="Büchel  Yanick" userId="53ebc308-61a4-45a2-a99f-006b9bc2a12a" providerId="ADAL" clId="{8DDFAA3A-B3C5-49DC-91DE-5751F051ED76}" dt="2021-06-10T09:35:17.645" v="2907" actId="1035"/>
          <ac:cxnSpMkLst>
            <pc:docMk/>
            <pc:sldMk cId="3766349469" sldId="290"/>
            <ac:cxnSpMk id="15" creationId="{05498B18-D975-4D38-94B8-B2808F9DD983}"/>
          </ac:cxnSpMkLst>
        </pc:cxnChg>
        <pc:cxnChg chg="add mod">
          <ac:chgData name="Büchel  Yanick" userId="53ebc308-61a4-45a2-a99f-006b9bc2a12a" providerId="ADAL" clId="{8DDFAA3A-B3C5-49DC-91DE-5751F051ED76}" dt="2021-06-10T09:35:17.645" v="2907" actId="1035"/>
          <ac:cxnSpMkLst>
            <pc:docMk/>
            <pc:sldMk cId="3766349469" sldId="290"/>
            <ac:cxnSpMk id="19" creationId="{2D327BD4-B61F-4CFC-9E34-BF505624DB64}"/>
          </ac:cxnSpMkLst>
        </pc:cxnChg>
        <pc:cxnChg chg="add mod">
          <ac:chgData name="Büchel  Yanick" userId="53ebc308-61a4-45a2-a99f-006b9bc2a12a" providerId="ADAL" clId="{8DDFAA3A-B3C5-49DC-91DE-5751F051ED76}" dt="2021-06-10T09:35:17.645" v="2907" actId="1035"/>
          <ac:cxnSpMkLst>
            <pc:docMk/>
            <pc:sldMk cId="3766349469" sldId="290"/>
            <ac:cxnSpMk id="20" creationId="{BB19A4A8-CA24-473A-AF3B-CCDC834DCE6F}"/>
          </ac:cxnSpMkLst>
        </pc:cxnChg>
        <pc:cxnChg chg="add mod">
          <ac:chgData name="Büchel  Yanick" userId="53ebc308-61a4-45a2-a99f-006b9bc2a12a" providerId="ADAL" clId="{8DDFAA3A-B3C5-49DC-91DE-5751F051ED76}" dt="2021-06-10T09:35:17.645" v="2907" actId="1035"/>
          <ac:cxnSpMkLst>
            <pc:docMk/>
            <pc:sldMk cId="3766349469" sldId="290"/>
            <ac:cxnSpMk id="21" creationId="{B5AA10A1-A3C1-4ABD-8326-CFCDDBF3E0E0}"/>
          </ac:cxnSpMkLst>
        </pc:cxnChg>
        <pc:cxnChg chg="add mod">
          <ac:chgData name="Büchel  Yanick" userId="53ebc308-61a4-45a2-a99f-006b9bc2a12a" providerId="ADAL" clId="{8DDFAA3A-B3C5-49DC-91DE-5751F051ED76}" dt="2021-06-10T09:35:17.645" v="2907" actId="1035"/>
          <ac:cxnSpMkLst>
            <pc:docMk/>
            <pc:sldMk cId="3766349469" sldId="290"/>
            <ac:cxnSpMk id="28" creationId="{D88BA2DF-11B6-4618-9BE2-CB6BD6FF51E3}"/>
          </ac:cxnSpMkLst>
        </pc:cxnChg>
        <pc:cxnChg chg="add mod">
          <ac:chgData name="Büchel  Yanick" userId="53ebc308-61a4-45a2-a99f-006b9bc2a12a" providerId="ADAL" clId="{8DDFAA3A-B3C5-49DC-91DE-5751F051ED76}" dt="2021-06-10T09:35:17.645" v="2907" actId="1035"/>
          <ac:cxnSpMkLst>
            <pc:docMk/>
            <pc:sldMk cId="3766349469" sldId="290"/>
            <ac:cxnSpMk id="29" creationId="{FE9285C7-D925-4222-80E5-59DAB0024187}"/>
          </ac:cxnSpMkLst>
        </pc:cxnChg>
        <pc:cxnChg chg="add mod">
          <ac:chgData name="Büchel  Yanick" userId="53ebc308-61a4-45a2-a99f-006b9bc2a12a" providerId="ADAL" clId="{8DDFAA3A-B3C5-49DC-91DE-5751F051ED76}" dt="2021-06-10T09:35:17.645" v="2907" actId="1035"/>
          <ac:cxnSpMkLst>
            <pc:docMk/>
            <pc:sldMk cId="3766349469" sldId="290"/>
            <ac:cxnSpMk id="30" creationId="{44DB74CA-AC8E-4A97-A326-4A6AFDEB621E}"/>
          </ac:cxnSpMkLst>
        </pc:cxnChg>
        <pc:cxnChg chg="add del mod">
          <ac:chgData name="Büchel  Yanick" userId="53ebc308-61a4-45a2-a99f-006b9bc2a12a" providerId="ADAL" clId="{8DDFAA3A-B3C5-49DC-91DE-5751F051ED76}" dt="2021-06-10T09:33:18.567" v="2781" actId="478"/>
          <ac:cxnSpMkLst>
            <pc:docMk/>
            <pc:sldMk cId="3766349469" sldId="290"/>
            <ac:cxnSpMk id="35" creationId="{FAC62F75-0BBE-491E-8A3B-DB8CB86A4C0B}"/>
          </ac:cxnSpMkLst>
        </pc:cxnChg>
      </pc:sldChg>
      <pc:sldChg chg="new del">
        <pc:chgData name="Büchel  Yanick" userId="53ebc308-61a4-45a2-a99f-006b9bc2a12a" providerId="ADAL" clId="{8DDFAA3A-B3C5-49DC-91DE-5751F051ED76}" dt="2021-06-10T20:00:58.113" v="9868" actId="47"/>
        <pc:sldMkLst>
          <pc:docMk/>
          <pc:sldMk cId="1279604728" sldId="291"/>
        </pc:sldMkLst>
      </pc:sldChg>
      <pc:sldChg chg="addSp delSp modSp new mod modAnim modNotesTx">
        <pc:chgData name="Büchel  Yanick" userId="53ebc308-61a4-45a2-a99f-006b9bc2a12a" providerId="ADAL" clId="{8DDFAA3A-B3C5-49DC-91DE-5751F051ED76}" dt="2021-06-11T08:21:20.258" v="15092" actId="20577"/>
        <pc:sldMkLst>
          <pc:docMk/>
          <pc:sldMk cId="2248008262" sldId="291"/>
        </pc:sldMkLst>
        <pc:spChg chg="mod">
          <ac:chgData name="Büchel  Yanick" userId="53ebc308-61a4-45a2-a99f-006b9bc2a12a" providerId="ADAL" clId="{8DDFAA3A-B3C5-49DC-91DE-5751F051ED76}" dt="2021-06-11T07:05:19.996" v="12824" actId="20577"/>
          <ac:spMkLst>
            <pc:docMk/>
            <pc:sldMk cId="2248008262" sldId="291"/>
            <ac:spMk id="2" creationId="{D0931160-0104-412C-8B17-ABBAFA2C3104}"/>
          </ac:spMkLst>
        </pc:spChg>
        <pc:spChg chg="del">
          <ac:chgData name="Büchel  Yanick" userId="53ebc308-61a4-45a2-a99f-006b9bc2a12a" providerId="ADAL" clId="{8DDFAA3A-B3C5-49DC-91DE-5751F051ED76}" dt="2021-06-11T06:31:34.069" v="12742"/>
          <ac:spMkLst>
            <pc:docMk/>
            <pc:sldMk cId="2248008262" sldId="291"/>
            <ac:spMk id="3" creationId="{1A1D7D7B-D051-4287-ACDB-CF3433BA069C}"/>
          </ac:spMkLst>
        </pc:spChg>
        <pc:spChg chg="del">
          <ac:chgData name="Büchel  Yanick" userId="53ebc308-61a4-45a2-a99f-006b9bc2a12a" providerId="ADAL" clId="{8DDFAA3A-B3C5-49DC-91DE-5751F051ED76}" dt="2021-06-11T06:31:28.159" v="12738"/>
          <ac:spMkLst>
            <pc:docMk/>
            <pc:sldMk cId="2248008262" sldId="291"/>
            <ac:spMk id="7" creationId="{3BD5B1D6-6A95-4964-9834-C2FEC7F0EEA0}"/>
          </ac:spMkLst>
        </pc:spChg>
        <pc:spChg chg="add mod">
          <ac:chgData name="Büchel  Yanick" userId="53ebc308-61a4-45a2-a99f-006b9bc2a12a" providerId="ADAL" clId="{8DDFAA3A-B3C5-49DC-91DE-5751F051ED76}" dt="2021-06-11T08:21:20.258" v="15092" actId="20577"/>
          <ac:spMkLst>
            <pc:docMk/>
            <pc:sldMk cId="2248008262" sldId="291"/>
            <ac:spMk id="16" creationId="{E6471022-96B4-44AC-B45A-5824DF8CBF50}"/>
          </ac:spMkLst>
        </pc:spChg>
        <pc:spChg chg="add del mod">
          <ac:chgData name="Büchel  Yanick" userId="53ebc308-61a4-45a2-a99f-006b9bc2a12a" providerId="ADAL" clId="{8DDFAA3A-B3C5-49DC-91DE-5751F051ED76}" dt="2021-06-11T06:32:19.776" v="12753" actId="478"/>
          <ac:spMkLst>
            <pc:docMk/>
            <pc:sldMk cId="2248008262" sldId="291"/>
            <ac:spMk id="18" creationId="{55B306A6-B67F-4767-A798-A018AAEB38DE}"/>
          </ac:spMkLst>
        </pc:spChg>
        <pc:picChg chg="add mod">
          <ac:chgData name="Büchel  Yanick" userId="53ebc308-61a4-45a2-a99f-006b9bc2a12a" providerId="ADAL" clId="{8DDFAA3A-B3C5-49DC-91DE-5751F051ED76}" dt="2021-06-11T07:05:07.827" v="12810" actId="1076"/>
          <ac:picMkLst>
            <pc:docMk/>
            <pc:sldMk cId="2248008262" sldId="291"/>
            <ac:picMk id="8" creationId="{D782DD02-1BE6-4B99-8587-AF119E78A7FB}"/>
          </ac:picMkLst>
        </pc:picChg>
        <pc:picChg chg="add del mod">
          <ac:chgData name="Büchel  Yanick" userId="53ebc308-61a4-45a2-a99f-006b9bc2a12a" providerId="ADAL" clId="{8DDFAA3A-B3C5-49DC-91DE-5751F051ED76}" dt="2021-06-11T06:31:39.629" v="12746" actId="478"/>
          <ac:picMkLst>
            <pc:docMk/>
            <pc:sldMk cId="2248008262" sldId="291"/>
            <ac:picMk id="10" creationId="{5C77947A-9DB7-43C3-A43A-110BA34E8BB6}"/>
          </ac:picMkLst>
        </pc:picChg>
        <pc:picChg chg="add del mod">
          <ac:chgData name="Büchel  Yanick" userId="53ebc308-61a4-45a2-a99f-006b9bc2a12a" providerId="ADAL" clId="{8DDFAA3A-B3C5-49DC-91DE-5751F051ED76}" dt="2021-06-11T06:31:37.288" v="12744" actId="478"/>
          <ac:picMkLst>
            <pc:docMk/>
            <pc:sldMk cId="2248008262" sldId="291"/>
            <ac:picMk id="12" creationId="{041E5BAA-6D28-4ED8-B1B1-C5FC89D4904F}"/>
          </ac:picMkLst>
        </pc:picChg>
        <pc:picChg chg="add mod modCrop">
          <ac:chgData name="Büchel  Yanick" userId="53ebc308-61a4-45a2-a99f-006b9bc2a12a" providerId="ADAL" clId="{8DDFAA3A-B3C5-49DC-91DE-5751F051ED76}" dt="2021-06-11T07:05:09.199" v="12811" actId="1076"/>
          <ac:picMkLst>
            <pc:docMk/>
            <pc:sldMk cId="2248008262" sldId="291"/>
            <ac:picMk id="14" creationId="{E2F79BF4-860F-4CB1-AE7E-D51DFB90EE4E}"/>
          </ac:picMkLst>
        </pc:picChg>
        <pc:picChg chg="add del mod">
          <ac:chgData name="Büchel  Yanick" userId="53ebc308-61a4-45a2-a99f-006b9bc2a12a" providerId="ADAL" clId="{8DDFAA3A-B3C5-49DC-91DE-5751F051ED76}" dt="2021-06-11T07:01:54.712" v="12779" actId="478"/>
          <ac:picMkLst>
            <pc:docMk/>
            <pc:sldMk cId="2248008262" sldId="291"/>
            <ac:picMk id="20" creationId="{DF3D6618-C01C-49E6-B6A7-936D678EACFF}"/>
          </ac:picMkLst>
        </pc:picChg>
        <pc:picChg chg="add mod modCrop">
          <ac:chgData name="Büchel  Yanick" userId="53ebc308-61a4-45a2-a99f-006b9bc2a12a" providerId="ADAL" clId="{8DDFAA3A-B3C5-49DC-91DE-5751F051ED76}" dt="2021-06-11T07:05:05.905" v="12809" actId="1076"/>
          <ac:picMkLst>
            <pc:docMk/>
            <pc:sldMk cId="2248008262" sldId="291"/>
            <ac:picMk id="22" creationId="{2C4FA443-71AD-4565-9208-BE11AA1BCCCF}"/>
          </ac:picMkLst>
        </pc:picChg>
      </pc:sldChg>
      <pc:sldChg chg="addSp delSp modSp new del mod modClrScheme chgLayout">
        <pc:chgData name="Büchel  Yanick" userId="53ebc308-61a4-45a2-a99f-006b9bc2a12a" providerId="ADAL" clId="{8DDFAA3A-B3C5-49DC-91DE-5751F051ED76}" dt="2021-06-10T16:46:37.320" v="7066" actId="47"/>
        <pc:sldMkLst>
          <pc:docMk/>
          <pc:sldMk cId="2334073234" sldId="291"/>
        </pc:sldMkLst>
        <pc:spChg chg="del mod ord">
          <ac:chgData name="Büchel  Yanick" userId="53ebc308-61a4-45a2-a99f-006b9bc2a12a" providerId="ADAL" clId="{8DDFAA3A-B3C5-49DC-91DE-5751F051ED76}" dt="2021-06-10T16:03:08.551" v="6352" actId="700"/>
          <ac:spMkLst>
            <pc:docMk/>
            <pc:sldMk cId="2334073234" sldId="291"/>
            <ac:spMk id="2" creationId="{7F035156-E3A5-4732-A6C4-6E6C7495A974}"/>
          </ac:spMkLst>
        </pc:spChg>
        <pc:spChg chg="del">
          <ac:chgData name="Büchel  Yanick" userId="53ebc308-61a4-45a2-a99f-006b9bc2a12a" providerId="ADAL" clId="{8DDFAA3A-B3C5-49DC-91DE-5751F051ED76}" dt="2021-06-10T16:03:08.551" v="6352" actId="700"/>
          <ac:spMkLst>
            <pc:docMk/>
            <pc:sldMk cId="2334073234" sldId="291"/>
            <ac:spMk id="3" creationId="{08CB44FA-996F-4B74-980D-FB14B894E885}"/>
          </ac:spMkLst>
        </pc:spChg>
        <pc:spChg chg="mod ord">
          <ac:chgData name="Büchel  Yanick" userId="53ebc308-61a4-45a2-a99f-006b9bc2a12a" providerId="ADAL" clId="{8DDFAA3A-B3C5-49DC-91DE-5751F051ED76}" dt="2021-06-10T16:03:08.551" v="6352" actId="700"/>
          <ac:spMkLst>
            <pc:docMk/>
            <pc:sldMk cId="2334073234" sldId="291"/>
            <ac:spMk id="4" creationId="{4EE5C9C9-140E-4102-8A3B-D059B431A4A4}"/>
          </ac:spMkLst>
        </pc:spChg>
        <pc:spChg chg="mod ord">
          <ac:chgData name="Büchel  Yanick" userId="53ebc308-61a4-45a2-a99f-006b9bc2a12a" providerId="ADAL" clId="{8DDFAA3A-B3C5-49DC-91DE-5751F051ED76}" dt="2021-06-10T16:03:08.551" v="6352" actId="700"/>
          <ac:spMkLst>
            <pc:docMk/>
            <pc:sldMk cId="2334073234" sldId="291"/>
            <ac:spMk id="5" creationId="{6C8D127C-A4C5-4356-A7D9-38E06E517B31}"/>
          </ac:spMkLst>
        </pc:spChg>
        <pc:spChg chg="mod ord">
          <ac:chgData name="Büchel  Yanick" userId="53ebc308-61a4-45a2-a99f-006b9bc2a12a" providerId="ADAL" clId="{8DDFAA3A-B3C5-49DC-91DE-5751F051ED76}" dt="2021-06-10T16:03:08.551" v="6352" actId="700"/>
          <ac:spMkLst>
            <pc:docMk/>
            <pc:sldMk cId="2334073234" sldId="291"/>
            <ac:spMk id="6" creationId="{0D1F054C-AFE7-4B0F-B049-BF2450B72B4B}"/>
          </ac:spMkLst>
        </pc:spChg>
        <pc:spChg chg="del mod ord">
          <ac:chgData name="Büchel  Yanick" userId="53ebc308-61a4-45a2-a99f-006b9bc2a12a" providerId="ADAL" clId="{8DDFAA3A-B3C5-49DC-91DE-5751F051ED76}" dt="2021-06-10T16:03:08.551" v="6352" actId="700"/>
          <ac:spMkLst>
            <pc:docMk/>
            <pc:sldMk cId="2334073234" sldId="291"/>
            <ac:spMk id="7" creationId="{4F7953D4-79F4-41FD-9394-2F36DFAA4928}"/>
          </ac:spMkLst>
        </pc:spChg>
        <pc:spChg chg="del">
          <ac:chgData name="Büchel  Yanick" userId="53ebc308-61a4-45a2-a99f-006b9bc2a12a" providerId="ADAL" clId="{8DDFAA3A-B3C5-49DC-91DE-5751F051ED76}" dt="2021-06-10T16:03:08.551" v="6352" actId="700"/>
          <ac:spMkLst>
            <pc:docMk/>
            <pc:sldMk cId="2334073234" sldId="291"/>
            <ac:spMk id="8" creationId="{9AECE626-0D52-475A-8816-9FE7E66710D4}"/>
          </ac:spMkLst>
        </pc:spChg>
        <pc:spChg chg="del">
          <ac:chgData name="Büchel  Yanick" userId="53ebc308-61a4-45a2-a99f-006b9bc2a12a" providerId="ADAL" clId="{8DDFAA3A-B3C5-49DC-91DE-5751F051ED76}" dt="2021-06-10T16:03:08.551" v="6352" actId="700"/>
          <ac:spMkLst>
            <pc:docMk/>
            <pc:sldMk cId="2334073234" sldId="291"/>
            <ac:spMk id="9" creationId="{79C1CAAA-20C0-46E2-9F44-8522F2F5B85D}"/>
          </ac:spMkLst>
        </pc:spChg>
        <pc:spChg chg="add del mod ord">
          <ac:chgData name="Büchel  Yanick" userId="53ebc308-61a4-45a2-a99f-006b9bc2a12a" providerId="ADAL" clId="{8DDFAA3A-B3C5-49DC-91DE-5751F051ED76}" dt="2021-06-10T16:04:37.748" v="6359" actId="478"/>
          <ac:spMkLst>
            <pc:docMk/>
            <pc:sldMk cId="2334073234" sldId="291"/>
            <ac:spMk id="10" creationId="{E4E65BBF-37D0-40A7-AAAC-CFE4E184D6B4}"/>
          </ac:spMkLst>
        </pc:spChg>
        <pc:spChg chg="add del mod ord">
          <ac:chgData name="Büchel  Yanick" userId="53ebc308-61a4-45a2-a99f-006b9bc2a12a" providerId="ADAL" clId="{8DDFAA3A-B3C5-49DC-91DE-5751F051ED76}" dt="2021-06-10T16:04:33.650" v="6358" actId="478"/>
          <ac:spMkLst>
            <pc:docMk/>
            <pc:sldMk cId="2334073234" sldId="291"/>
            <ac:spMk id="11" creationId="{B11C3B69-28D6-4406-BDA1-A66E8CC5410A}"/>
          </ac:spMkLst>
        </pc:spChg>
        <pc:graphicFrameChg chg="add del mod">
          <ac:chgData name="Büchel  Yanick" userId="53ebc308-61a4-45a2-a99f-006b9bc2a12a" providerId="ADAL" clId="{8DDFAA3A-B3C5-49DC-91DE-5751F051ED76}" dt="2021-06-10T16:04:31.817" v="6357" actId="1957"/>
          <ac:graphicFrameMkLst>
            <pc:docMk/>
            <pc:sldMk cId="2334073234" sldId="291"/>
            <ac:graphicFrameMk id="14" creationId="{9E8196B2-1956-497E-BBCD-E88DC0EAEE5B}"/>
          </ac:graphicFrameMkLst>
        </pc:graphicFrameChg>
        <pc:graphicFrameChg chg="add mod">
          <ac:chgData name="Büchel  Yanick" userId="53ebc308-61a4-45a2-a99f-006b9bc2a12a" providerId="ADAL" clId="{8DDFAA3A-B3C5-49DC-91DE-5751F051ED76}" dt="2021-06-10T16:11:42.415" v="6478" actId="692"/>
          <ac:graphicFrameMkLst>
            <pc:docMk/>
            <pc:sldMk cId="2334073234" sldId="291"/>
            <ac:graphicFrameMk id="17" creationId="{65ED596F-F7EF-4CB0-AF40-4E652D75073D}"/>
          </ac:graphicFrameMkLst>
        </pc:graphicFrameChg>
      </pc:sldChg>
      <pc:sldChg chg="addSp delSp modSp new del mod modClrScheme chgLayout">
        <pc:chgData name="Büchel  Yanick" userId="53ebc308-61a4-45a2-a99f-006b9bc2a12a" providerId="ADAL" clId="{8DDFAA3A-B3C5-49DC-91DE-5751F051ED76}" dt="2021-06-11T08:19:18.943" v="15039" actId="47"/>
        <pc:sldMkLst>
          <pc:docMk/>
          <pc:sldMk cId="4246463739" sldId="292"/>
        </pc:sldMkLst>
        <pc:spChg chg="mod">
          <ac:chgData name="Büchel  Yanick" userId="53ebc308-61a4-45a2-a99f-006b9bc2a12a" providerId="ADAL" clId="{8DDFAA3A-B3C5-49DC-91DE-5751F051ED76}" dt="2021-06-11T07:12:28.245" v="13049" actId="26606"/>
          <ac:spMkLst>
            <pc:docMk/>
            <pc:sldMk cId="4246463739" sldId="292"/>
            <ac:spMk id="2" creationId="{E99A10BC-04A8-41A6-B938-EB35EB240346}"/>
          </ac:spMkLst>
        </pc:spChg>
        <pc:spChg chg="del">
          <ac:chgData name="Büchel  Yanick" userId="53ebc308-61a4-45a2-a99f-006b9bc2a12a" providerId="ADAL" clId="{8DDFAA3A-B3C5-49DC-91DE-5751F051ED76}" dt="2021-06-11T07:12:19.176" v="13043" actId="22"/>
          <ac:spMkLst>
            <pc:docMk/>
            <pc:sldMk cId="4246463739" sldId="292"/>
            <ac:spMk id="3" creationId="{EC458EFA-58D5-448D-A944-DD16AD87D280}"/>
          </ac:spMkLst>
        </pc:spChg>
        <pc:spChg chg="mod">
          <ac:chgData name="Büchel  Yanick" userId="53ebc308-61a4-45a2-a99f-006b9bc2a12a" providerId="ADAL" clId="{8DDFAA3A-B3C5-49DC-91DE-5751F051ED76}" dt="2021-06-11T07:12:28.245" v="13049" actId="26606"/>
          <ac:spMkLst>
            <pc:docMk/>
            <pc:sldMk cId="4246463739" sldId="292"/>
            <ac:spMk id="4" creationId="{B03D62FF-853E-4DF1-87A9-44BF46809A51}"/>
          </ac:spMkLst>
        </pc:spChg>
        <pc:spChg chg="mod">
          <ac:chgData name="Büchel  Yanick" userId="53ebc308-61a4-45a2-a99f-006b9bc2a12a" providerId="ADAL" clId="{8DDFAA3A-B3C5-49DC-91DE-5751F051ED76}" dt="2021-06-11T07:12:28.245" v="13049" actId="26606"/>
          <ac:spMkLst>
            <pc:docMk/>
            <pc:sldMk cId="4246463739" sldId="292"/>
            <ac:spMk id="5" creationId="{7C06EC4B-6BC3-49E9-B601-3180767BD872}"/>
          </ac:spMkLst>
        </pc:spChg>
        <pc:spChg chg="mod">
          <ac:chgData name="Büchel  Yanick" userId="53ebc308-61a4-45a2-a99f-006b9bc2a12a" providerId="ADAL" clId="{8DDFAA3A-B3C5-49DC-91DE-5751F051ED76}" dt="2021-06-11T07:12:28.245" v="13049" actId="26606"/>
          <ac:spMkLst>
            <pc:docMk/>
            <pc:sldMk cId="4246463739" sldId="292"/>
            <ac:spMk id="6" creationId="{7F7F4492-37BD-42BF-B709-9EB7418A7EEB}"/>
          </ac:spMkLst>
        </pc:spChg>
        <pc:picChg chg="add mod ord">
          <ac:chgData name="Büchel  Yanick" userId="53ebc308-61a4-45a2-a99f-006b9bc2a12a" providerId="ADAL" clId="{8DDFAA3A-B3C5-49DC-91DE-5751F051ED76}" dt="2021-06-11T07:12:28.245" v="13049" actId="26606"/>
          <ac:picMkLst>
            <pc:docMk/>
            <pc:sldMk cId="4246463739" sldId="292"/>
            <ac:picMk id="8" creationId="{67CE046E-78E9-4CC1-ABF7-28C023737C58}"/>
          </ac:picMkLst>
        </pc:picChg>
        <pc:picChg chg="add del mod">
          <ac:chgData name="Büchel  Yanick" userId="53ebc308-61a4-45a2-a99f-006b9bc2a12a" providerId="ADAL" clId="{8DDFAA3A-B3C5-49DC-91DE-5751F051ED76}" dt="2021-06-11T07:13:19.927" v="13061"/>
          <ac:picMkLst>
            <pc:docMk/>
            <pc:sldMk cId="4246463739" sldId="292"/>
            <ac:picMk id="9" creationId="{E4D8C0FB-2382-4C1D-B3C6-1E40F65F7CC8}"/>
          </ac:picMkLst>
        </pc:picChg>
      </pc:sldChg>
    </pc:docChg>
  </pc:docChgLst>
  <pc:docChgLst>
    <pc:chgData name="Büchel  Yanick" userId="53ebc308-61a4-45a2-a99f-006b9bc2a12a" providerId="ADAL" clId="{CB5F03A4-AD64-457A-A932-EB9D65D3A8F1}"/>
    <pc:docChg chg="undo custSel addSld delSld modSld sldOrd">
      <pc:chgData name="Büchel  Yanick" userId="53ebc308-61a4-45a2-a99f-006b9bc2a12a" providerId="ADAL" clId="{CB5F03A4-AD64-457A-A932-EB9D65D3A8F1}" dt="2021-06-14T13:40:03.811" v="8352" actId="20577"/>
      <pc:docMkLst>
        <pc:docMk/>
      </pc:docMkLst>
      <pc:sldChg chg="modNotesTx">
        <pc:chgData name="Büchel  Yanick" userId="53ebc308-61a4-45a2-a99f-006b9bc2a12a" providerId="ADAL" clId="{CB5F03A4-AD64-457A-A932-EB9D65D3A8F1}" dt="2021-06-13T15:40:59.913" v="2295" actId="20577"/>
        <pc:sldMkLst>
          <pc:docMk/>
          <pc:sldMk cId="3536168811" sldId="256"/>
        </pc:sldMkLst>
      </pc:sldChg>
      <pc:sldChg chg="modSp add mod modAnim">
        <pc:chgData name="Büchel  Yanick" userId="53ebc308-61a4-45a2-a99f-006b9bc2a12a" providerId="ADAL" clId="{CB5F03A4-AD64-457A-A932-EB9D65D3A8F1}" dt="2021-06-14T13:39:29.513" v="8299" actId="20577"/>
        <pc:sldMkLst>
          <pc:docMk/>
          <pc:sldMk cId="0" sldId="261"/>
        </pc:sldMkLst>
        <pc:spChg chg="mod">
          <ac:chgData name="Büchel  Yanick" userId="53ebc308-61a4-45a2-a99f-006b9bc2a12a" providerId="ADAL" clId="{CB5F03A4-AD64-457A-A932-EB9D65D3A8F1}" dt="2021-06-14T09:48:40.529" v="6334" actId="21"/>
          <ac:spMkLst>
            <pc:docMk/>
            <pc:sldMk cId="0" sldId="261"/>
            <ac:spMk id="320" creationId="{00000000-0000-0000-0000-000000000000}"/>
          </ac:spMkLst>
        </pc:spChg>
        <pc:spChg chg="mod">
          <ac:chgData name="Büchel  Yanick" userId="53ebc308-61a4-45a2-a99f-006b9bc2a12a" providerId="ADAL" clId="{CB5F03A4-AD64-457A-A932-EB9D65D3A8F1}" dt="2021-06-14T13:39:29.513" v="8299" actId="20577"/>
          <ac:spMkLst>
            <pc:docMk/>
            <pc:sldMk cId="0" sldId="261"/>
            <ac:spMk id="326" creationId="{00000000-0000-0000-0000-000000000000}"/>
          </ac:spMkLst>
        </pc:spChg>
      </pc:sldChg>
      <pc:sldChg chg="modSp mod modNotesTx">
        <pc:chgData name="Büchel  Yanick" userId="53ebc308-61a4-45a2-a99f-006b9bc2a12a" providerId="ADAL" clId="{CB5F03A4-AD64-457A-A932-EB9D65D3A8F1}" dt="2021-06-14T13:28:57.439" v="8190" actId="20577"/>
        <pc:sldMkLst>
          <pc:docMk/>
          <pc:sldMk cId="1777112693" sldId="263"/>
        </pc:sldMkLst>
        <pc:spChg chg="mod">
          <ac:chgData name="Büchel  Yanick" userId="53ebc308-61a4-45a2-a99f-006b9bc2a12a" providerId="ADAL" clId="{CB5F03A4-AD64-457A-A932-EB9D65D3A8F1}" dt="2021-06-14T13:26:09.616" v="7919" actId="20577"/>
          <ac:spMkLst>
            <pc:docMk/>
            <pc:sldMk cId="1777112693" sldId="263"/>
            <ac:spMk id="3" creationId="{56BD7DC3-17C3-4B09-9D8E-F143A82B205E}"/>
          </ac:spMkLst>
        </pc:spChg>
        <pc:picChg chg="mod">
          <ac:chgData name="Büchel  Yanick" userId="53ebc308-61a4-45a2-a99f-006b9bc2a12a" providerId="ADAL" clId="{CB5F03A4-AD64-457A-A932-EB9D65D3A8F1}" dt="2021-06-11T09:51:43.227" v="341"/>
          <ac:picMkLst>
            <pc:docMk/>
            <pc:sldMk cId="1777112693" sldId="263"/>
            <ac:picMk id="8" creationId="{8AD7104A-C0CF-4687-B4A6-285494749751}"/>
          </ac:picMkLst>
        </pc:picChg>
      </pc:sldChg>
      <pc:sldChg chg="addSp delSp modSp mod delAnim modAnim modNotesTx">
        <pc:chgData name="Büchel  Yanick" userId="53ebc308-61a4-45a2-a99f-006b9bc2a12a" providerId="ADAL" clId="{CB5F03A4-AD64-457A-A932-EB9D65D3A8F1}" dt="2021-06-14T13:24:35.665" v="7903"/>
        <pc:sldMkLst>
          <pc:docMk/>
          <pc:sldMk cId="1307823738" sldId="276"/>
        </pc:sldMkLst>
        <pc:spChg chg="mod">
          <ac:chgData name="Büchel  Yanick" userId="53ebc308-61a4-45a2-a99f-006b9bc2a12a" providerId="ADAL" clId="{CB5F03A4-AD64-457A-A932-EB9D65D3A8F1}" dt="2021-06-14T13:24:14.260" v="7901" actId="20577"/>
          <ac:spMkLst>
            <pc:docMk/>
            <pc:sldMk cId="1307823738" sldId="276"/>
            <ac:spMk id="3" creationId="{8C56A428-067C-427D-A232-495198996572}"/>
          </ac:spMkLst>
        </pc:spChg>
        <pc:spChg chg="add del mod">
          <ac:chgData name="Büchel  Yanick" userId="53ebc308-61a4-45a2-a99f-006b9bc2a12a" providerId="ADAL" clId="{CB5F03A4-AD64-457A-A932-EB9D65D3A8F1}" dt="2021-06-13T10:40:10.477" v="538" actId="478"/>
          <ac:spMkLst>
            <pc:docMk/>
            <pc:sldMk cId="1307823738" sldId="276"/>
            <ac:spMk id="9" creationId="{7F8FDCE5-C565-423A-BFDB-CF827C62F0E6}"/>
          </ac:spMkLst>
        </pc:spChg>
        <pc:picChg chg="mod ord modCrop">
          <ac:chgData name="Büchel  Yanick" userId="53ebc308-61a4-45a2-a99f-006b9bc2a12a" providerId="ADAL" clId="{CB5F03A4-AD64-457A-A932-EB9D65D3A8F1}" dt="2021-06-13T10:40:20.610" v="539" actId="1076"/>
          <ac:picMkLst>
            <pc:docMk/>
            <pc:sldMk cId="1307823738" sldId="276"/>
            <ac:picMk id="6" creationId="{A438F027-3392-4132-9910-21A3C77A2572}"/>
          </ac:picMkLst>
        </pc:picChg>
        <pc:picChg chg="del mod">
          <ac:chgData name="Büchel  Yanick" userId="53ebc308-61a4-45a2-a99f-006b9bc2a12a" providerId="ADAL" clId="{CB5F03A4-AD64-457A-A932-EB9D65D3A8F1}" dt="2021-06-13T10:40:05.359" v="537" actId="21"/>
          <ac:picMkLst>
            <pc:docMk/>
            <pc:sldMk cId="1307823738" sldId="276"/>
            <ac:picMk id="10" creationId="{2B1ADEEA-4587-4860-A4CD-42A263FCEFD8}"/>
          </ac:picMkLst>
        </pc:picChg>
        <pc:picChg chg="mod ord">
          <ac:chgData name="Büchel  Yanick" userId="53ebc308-61a4-45a2-a99f-006b9bc2a12a" providerId="ADAL" clId="{CB5F03A4-AD64-457A-A932-EB9D65D3A8F1}" dt="2021-06-13T10:39:55.364" v="533" actId="171"/>
          <ac:picMkLst>
            <pc:docMk/>
            <pc:sldMk cId="1307823738" sldId="276"/>
            <ac:picMk id="12" creationId="{F4AEB35A-0D80-499E-BE54-56D82E48B7B3}"/>
          </ac:picMkLst>
        </pc:picChg>
        <pc:picChg chg="add del mod">
          <ac:chgData name="Büchel  Yanick" userId="53ebc308-61a4-45a2-a99f-006b9bc2a12a" providerId="ADAL" clId="{CB5F03A4-AD64-457A-A932-EB9D65D3A8F1}" dt="2021-06-13T13:37:57.569" v="1966" actId="478"/>
          <ac:picMkLst>
            <pc:docMk/>
            <pc:sldMk cId="1307823738" sldId="276"/>
            <ac:picMk id="13" creationId="{FE544A35-F902-4585-96D2-8F151D948169}"/>
          </ac:picMkLst>
        </pc:picChg>
        <pc:picChg chg="add del mod">
          <ac:chgData name="Büchel  Yanick" userId="53ebc308-61a4-45a2-a99f-006b9bc2a12a" providerId="ADAL" clId="{CB5F03A4-AD64-457A-A932-EB9D65D3A8F1}" dt="2021-06-13T10:38:01.871" v="512" actId="478"/>
          <ac:picMkLst>
            <pc:docMk/>
            <pc:sldMk cId="1307823738" sldId="276"/>
            <ac:picMk id="1026" creationId="{EFD2B277-C6F6-492A-9B76-72F896F5C136}"/>
          </ac:picMkLst>
        </pc:picChg>
        <pc:picChg chg="add mod">
          <ac:chgData name="Büchel  Yanick" userId="53ebc308-61a4-45a2-a99f-006b9bc2a12a" providerId="ADAL" clId="{CB5F03A4-AD64-457A-A932-EB9D65D3A8F1}" dt="2021-06-14T09:50:07.145" v="6335" actId="1076"/>
          <ac:picMkLst>
            <pc:docMk/>
            <pc:sldMk cId="1307823738" sldId="276"/>
            <ac:picMk id="1028" creationId="{B6DAF897-ACAD-4078-B494-3236F2FD4EDD}"/>
          </ac:picMkLst>
        </pc:picChg>
      </pc:sldChg>
      <pc:sldChg chg="addSp delSp modSp mod modAnim modNotesTx">
        <pc:chgData name="Büchel  Yanick" userId="53ebc308-61a4-45a2-a99f-006b9bc2a12a" providerId="ADAL" clId="{CB5F03A4-AD64-457A-A932-EB9D65D3A8F1}" dt="2021-06-14T13:36:39.396" v="8261"/>
        <pc:sldMkLst>
          <pc:docMk/>
          <pc:sldMk cId="2579020645" sldId="277"/>
        </pc:sldMkLst>
        <pc:spChg chg="mod">
          <ac:chgData name="Büchel  Yanick" userId="53ebc308-61a4-45a2-a99f-006b9bc2a12a" providerId="ADAL" clId="{CB5F03A4-AD64-457A-A932-EB9D65D3A8F1}" dt="2021-06-13T12:28:29.911" v="1078" actId="20577"/>
          <ac:spMkLst>
            <pc:docMk/>
            <pc:sldMk cId="2579020645" sldId="277"/>
            <ac:spMk id="3" creationId="{45885DC3-6AF9-455B-8121-64FDBBA34721}"/>
          </ac:spMkLst>
        </pc:spChg>
        <pc:spChg chg="add del mod">
          <ac:chgData name="Büchel  Yanick" userId="53ebc308-61a4-45a2-a99f-006b9bc2a12a" providerId="ADAL" clId="{CB5F03A4-AD64-457A-A932-EB9D65D3A8F1}" dt="2021-06-14T13:36:02.508" v="8256" actId="478"/>
          <ac:spMkLst>
            <pc:docMk/>
            <pc:sldMk cId="2579020645" sldId="277"/>
            <ac:spMk id="13" creationId="{FBA74817-26BE-4F6C-A659-007178B5E140}"/>
          </ac:spMkLst>
        </pc:spChg>
        <pc:spChg chg="add mod">
          <ac:chgData name="Büchel  Yanick" userId="53ebc308-61a4-45a2-a99f-006b9bc2a12a" providerId="ADAL" clId="{CB5F03A4-AD64-457A-A932-EB9D65D3A8F1}" dt="2021-06-14T13:36:06.576" v="8257" actId="404"/>
          <ac:spMkLst>
            <pc:docMk/>
            <pc:sldMk cId="2579020645" sldId="277"/>
            <ac:spMk id="15" creationId="{2EECA0E6-5E3C-407B-BC31-20DE4C3D479A}"/>
          </ac:spMkLst>
        </pc:spChg>
        <pc:picChg chg="mod">
          <ac:chgData name="Büchel  Yanick" userId="53ebc308-61a4-45a2-a99f-006b9bc2a12a" providerId="ADAL" clId="{CB5F03A4-AD64-457A-A932-EB9D65D3A8F1}" dt="2021-06-14T13:31:38.518" v="8200" actId="1076"/>
          <ac:picMkLst>
            <pc:docMk/>
            <pc:sldMk cId="2579020645" sldId="277"/>
            <ac:picMk id="19" creationId="{5328524F-BA6A-462D-8497-F378C551F548}"/>
          </ac:picMkLst>
        </pc:picChg>
        <pc:picChg chg="mod">
          <ac:chgData name="Büchel  Yanick" userId="53ebc308-61a4-45a2-a99f-006b9bc2a12a" providerId="ADAL" clId="{CB5F03A4-AD64-457A-A932-EB9D65D3A8F1}" dt="2021-06-13T12:19:39.524" v="889" actId="14100"/>
          <ac:picMkLst>
            <pc:docMk/>
            <pc:sldMk cId="2579020645" sldId="277"/>
            <ac:picMk id="21" creationId="{299169C3-F982-4536-BE44-12381247C5AE}"/>
          </ac:picMkLst>
        </pc:picChg>
      </pc:sldChg>
      <pc:sldChg chg="modSp del mod addAnim delAnim modAnim modShow modNotesTx">
        <pc:chgData name="Büchel  Yanick" userId="53ebc308-61a4-45a2-a99f-006b9bc2a12a" providerId="ADAL" clId="{CB5F03A4-AD64-457A-A932-EB9D65D3A8F1}" dt="2021-06-14T13:25:12.988" v="7904" actId="47"/>
        <pc:sldMkLst>
          <pc:docMk/>
          <pc:sldMk cId="2349368251" sldId="278"/>
        </pc:sldMkLst>
        <pc:spChg chg="mod">
          <ac:chgData name="Büchel  Yanick" userId="53ebc308-61a4-45a2-a99f-006b9bc2a12a" providerId="ADAL" clId="{CB5F03A4-AD64-457A-A932-EB9D65D3A8F1}" dt="2021-06-13T13:49:26.449" v="2015" actId="20577"/>
          <ac:spMkLst>
            <pc:docMk/>
            <pc:sldMk cId="2349368251" sldId="278"/>
            <ac:spMk id="13" creationId="{5E5D3C12-C568-430D-8721-565CA93DD6DF}"/>
          </ac:spMkLst>
        </pc:spChg>
        <pc:spChg chg="mod">
          <ac:chgData name="Büchel  Yanick" userId="53ebc308-61a4-45a2-a99f-006b9bc2a12a" providerId="ADAL" clId="{CB5F03A4-AD64-457A-A932-EB9D65D3A8F1}" dt="2021-06-13T13:51:52.097" v="2095" actId="20577"/>
          <ac:spMkLst>
            <pc:docMk/>
            <pc:sldMk cId="2349368251" sldId="278"/>
            <ac:spMk id="29" creationId="{D66586FD-0978-4230-AB75-D53DD479016D}"/>
          </ac:spMkLst>
        </pc:spChg>
      </pc:sldChg>
      <pc:sldChg chg="modNotesTx">
        <pc:chgData name="Büchel  Yanick" userId="53ebc308-61a4-45a2-a99f-006b9bc2a12a" providerId="ADAL" clId="{CB5F03A4-AD64-457A-A932-EB9D65D3A8F1}" dt="2021-06-13T16:39:30.084" v="6171" actId="20577"/>
        <pc:sldMkLst>
          <pc:docMk/>
          <pc:sldMk cId="1400204640" sldId="279"/>
        </pc:sldMkLst>
      </pc:sldChg>
      <pc:sldChg chg="modSp mod">
        <pc:chgData name="Büchel  Yanick" userId="53ebc308-61a4-45a2-a99f-006b9bc2a12a" providerId="ADAL" clId="{CB5F03A4-AD64-457A-A932-EB9D65D3A8F1}" dt="2021-06-13T13:38:33.723" v="1969" actId="1076"/>
        <pc:sldMkLst>
          <pc:docMk/>
          <pc:sldMk cId="1113789170" sldId="282"/>
        </pc:sldMkLst>
        <pc:picChg chg="mod">
          <ac:chgData name="Büchel  Yanick" userId="53ebc308-61a4-45a2-a99f-006b9bc2a12a" providerId="ADAL" clId="{CB5F03A4-AD64-457A-A932-EB9D65D3A8F1}" dt="2021-06-13T13:38:33.723" v="1969" actId="1076"/>
          <ac:picMkLst>
            <pc:docMk/>
            <pc:sldMk cId="1113789170" sldId="282"/>
            <ac:picMk id="33" creationId="{593FF72B-B5FD-4ECC-9707-5F608DF5DBBF}"/>
          </ac:picMkLst>
        </pc:picChg>
        <pc:cxnChg chg="mod">
          <ac:chgData name="Büchel  Yanick" userId="53ebc308-61a4-45a2-a99f-006b9bc2a12a" providerId="ADAL" clId="{CB5F03A4-AD64-457A-A932-EB9D65D3A8F1}" dt="2021-06-13T10:46:25.991" v="574" actId="1036"/>
          <ac:cxnSpMkLst>
            <pc:docMk/>
            <pc:sldMk cId="1113789170" sldId="282"/>
            <ac:cxnSpMk id="35" creationId="{9DA1B598-6E83-41A1-B701-F75435C0DA95}"/>
          </ac:cxnSpMkLst>
        </pc:cxnChg>
      </pc:sldChg>
      <pc:sldChg chg="addSp delSp modSp mod modNotesTx">
        <pc:chgData name="Büchel  Yanick" userId="53ebc308-61a4-45a2-a99f-006b9bc2a12a" providerId="ADAL" clId="{CB5F03A4-AD64-457A-A932-EB9D65D3A8F1}" dt="2021-06-14T13:36:11.331" v="8258" actId="404"/>
        <pc:sldMkLst>
          <pc:docMk/>
          <pc:sldMk cId="4123008720" sldId="283"/>
        </pc:sldMkLst>
        <pc:spChg chg="add del mod">
          <ac:chgData name="Büchel  Yanick" userId="53ebc308-61a4-45a2-a99f-006b9bc2a12a" providerId="ADAL" clId="{CB5F03A4-AD64-457A-A932-EB9D65D3A8F1}" dt="2021-06-14T13:33:47.039" v="8225" actId="478"/>
          <ac:spMkLst>
            <pc:docMk/>
            <pc:sldMk cId="4123008720" sldId="283"/>
            <ac:spMk id="3" creationId="{6F8505AF-E070-4338-96F0-C14ECFA11097}"/>
          </ac:spMkLst>
        </pc:spChg>
        <pc:spChg chg="add mod">
          <ac:chgData name="Büchel  Yanick" userId="53ebc308-61a4-45a2-a99f-006b9bc2a12a" providerId="ADAL" clId="{CB5F03A4-AD64-457A-A932-EB9D65D3A8F1}" dt="2021-06-14T13:36:11.331" v="8258" actId="404"/>
          <ac:spMkLst>
            <pc:docMk/>
            <pc:sldMk cId="4123008720" sldId="283"/>
            <ac:spMk id="27" creationId="{89B17355-FA02-41D9-8A15-88A060804673}"/>
          </ac:spMkLst>
        </pc:spChg>
      </pc:sldChg>
      <pc:sldChg chg="del mod modShow modNotesTx">
        <pc:chgData name="Büchel  Yanick" userId="53ebc308-61a4-45a2-a99f-006b9bc2a12a" providerId="ADAL" clId="{CB5F03A4-AD64-457A-A932-EB9D65D3A8F1}" dt="2021-06-14T13:19:26.403" v="7639" actId="47"/>
        <pc:sldMkLst>
          <pc:docMk/>
          <pc:sldMk cId="2302158462" sldId="284"/>
        </pc:sldMkLst>
      </pc:sldChg>
      <pc:sldChg chg="addSp delSp modSp mod delAnim modAnim">
        <pc:chgData name="Büchel  Yanick" userId="53ebc308-61a4-45a2-a99f-006b9bc2a12a" providerId="ADAL" clId="{CB5F03A4-AD64-457A-A932-EB9D65D3A8F1}" dt="2021-06-13T11:46:02.950" v="705"/>
        <pc:sldMkLst>
          <pc:docMk/>
          <pc:sldMk cId="916867364" sldId="285"/>
        </pc:sldMkLst>
        <pc:spChg chg="mod">
          <ac:chgData name="Büchel  Yanick" userId="53ebc308-61a4-45a2-a99f-006b9bc2a12a" providerId="ADAL" clId="{CB5F03A4-AD64-457A-A932-EB9D65D3A8F1}" dt="2021-06-13T11:44:54.553" v="696" actId="20577"/>
          <ac:spMkLst>
            <pc:docMk/>
            <pc:sldMk cId="916867364" sldId="285"/>
            <ac:spMk id="2" creationId="{A1723AA8-40C5-4558-AA66-9311FD4E3E6F}"/>
          </ac:spMkLst>
        </pc:spChg>
        <pc:spChg chg="mod">
          <ac:chgData name="Büchel  Yanick" userId="53ebc308-61a4-45a2-a99f-006b9bc2a12a" providerId="ADAL" clId="{CB5F03A4-AD64-457A-A932-EB9D65D3A8F1}" dt="2021-06-13T11:44:06.816" v="649" actId="1076"/>
          <ac:spMkLst>
            <pc:docMk/>
            <pc:sldMk cId="916867364" sldId="285"/>
            <ac:spMk id="10" creationId="{FF85D27A-AC66-48BB-82CA-979704A0B23A}"/>
          </ac:spMkLst>
        </pc:spChg>
        <pc:spChg chg="add del mod">
          <ac:chgData name="Büchel  Yanick" userId="53ebc308-61a4-45a2-a99f-006b9bc2a12a" providerId="ADAL" clId="{CB5F03A4-AD64-457A-A932-EB9D65D3A8F1}" dt="2021-06-13T11:44:22.293" v="662" actId="478"/>
          <ac:spMkLst>
            <pc:docMk/>
            <pc:sldMk cId="916867364" sldId="285"/>
            <ac:spMk id="12" creationId="{0863B151-D4F4-4422-9377-6FFBEACC457D}"/>
          </ac:spMkLst>
        </pc:spChg>
        <pc:spChg chg="mod">
          <ac:chgData name="Büchel  Yanick" userId="53ebc308-61a4-45a2-a99f-006b9bc2a12a" providerId="ADAL" clId="{CB5F03A4-AD64-457A-A932-EB9D65D3A8F1}" dt="2021-06-13T11:44:15.110" v="650" actId="1076"/>
          <ac:spMkLst>
            <pc:docMk/>
            <pc:sldMk cId="916867364" sldId="285"/>
            <ac:spMk id="14" creationId="{446ADF15-8401-40E5-9E2B-504307D25CD7}"/>
          </ac:spMkLst>
        </pc:spChg>
        <pc:picChg chg="del">
          <ac:chgData name="Büchel  Yanick" userId="53ebc308-61a4-45a2-a99f-006b9bc2a12a" providerId="ADAL" clId="{CB5F03A4-AD64-457A-A932-EB9D65D3A8F1}" dt="2021-06-13T11:42:36.027" v="639" actId="21"/>
          <ac:picMkLst>
            <pc:docMk/>
            <pc:sldMk cId="916867364" sldId="285"/>
            <ac:picMk id="7" creationId="{9756FEED-0110-46C0-9ED5-4490A85CB85B}"/>
          </ac:picMkLst>
        </pc:picChg>
        <pc:picChg chg="add del mod">
          <ac:chgData name="Büchel  Yanick" userId="53ebc308-61a4-45a2-a99f-006b9bc2a12a" providerId="ADAL" clId="{CB5F03A4-AD64-457A-A932-EB9D65D3A8F1}" dt="2021-06-13T11:39:52.250" v="611" actId="478"/>
          <ac:picMkLst>
            <pc:docMk/>
            <pc:sldMk cId="916867364" sldId="285"/>
            <ac:picMk id="8" creationId="{53F38511-00A7-4F42-817A-2647F0DF4978}"/>
          </ac:picMkLst>
        </pc:picChg>
        <pc:picChg chg="del">
          <ac:chgData name="Büchel  Yanick" userId="53ebc308-61a4-45a2-a99f-006b9bc2a12a" providerId="ADAL" clId="{CB5F03A4-AD64-457A-A932-EB9D65D3A8F1}" dt="2021-06-13T11:42:36.027" v="639" actId="21"/>
          <ac:picMkLst>
            <pc:docMk/>
            <pc:sldMk cId="916867364" sldId="285"/>
            <ac:picMk id="11" creationId="{A694ED16-BF99-4395-90F8-7CEE343A33D5}"/>
          </ac:picMkLst>
        </pc:picChg>
        <pc:picChg chg="add mod">
          <ac:chgData name="Büchel  Yanick" userId="53ebc308-61a4-45a2-a99f-006b9bc2a12a" providerId="ADAL" clId="{CB5F03A4-AD64-457A-A932-EB9D65D3A8F1}" dt="2021-06-13T11:42:58.060" v="643" actId="1076"/>
          <ac:picMkLst>
            <pc:docMk/>
            <pc:sldMk cId="916867364" sldId="285"/>
            <ac:picMk id="13" creationId="{6E5B3BAC-CF8C-4CF5-A8A0-B99CE71F01AC}"/>
          </ac:picMkLst>
        </pc:picChg>
        <pc:picChg chg="add mod">
          <ac:chgData name="Büchel  Yanick" userId="53ebc308-61a4-45a2-a99f-006b9bc2a12a" providerId="ADAL" clId="{CB5F03A4-AD64-457A-A932-EB9D65D3A8F1}" dt="2021-06-13T11:44:36.060" v="673" actId="1076"/>
          <ac:picMkLst>
            <pc:docMk/>
            <pc:sldMk cId="916867364" sldId="285"/>
            <ac:picMk id="15" creationId="{39A0C308-29EA-4D2B-8158-31DFD74B9CBB}"/>
          </ac:picMkLst>
        </pc:picChg>
        <pc:picChg chg="add mod">
          <ac:chgData name="Büchel  Yanick" userId="53ebc308-61a4-45a2-a99f-006b9bc2a12a" providerId="ADAL" clId="{CB5F03A4-AD64-457A-A932-EB9D65D3A8F1}" dt="2021-06-13T11:42:58.060" v="643" actId="1076"/>
          <ac:picMkLst>
            <pc:docMk/>
            <pc:sldMk cId="916867364" sldId="285"/>
            <ac:picMk id="16" creationId="{26E19A20-B5B0-48AA-99A5-16FB907337D3}"/>
          </ac:picMkLst>
        </pc:picChg>
        <pc:picChg chg="add mod">
          <ac:chgData name="Büchel  Yanick" userId="53ebc308-61a4-45a2-a99f-006b9bc2a12a" providerId="ADAL" clId="{CB5F03A4-AD64-457A-A932-EB9D65D3A8F1}" dt="2021-06-13T11:43:04.909" v="645" actId="1076"/>
          <ac:picMkLst>
            <pc:docMk/>
            <pc:sldMk cId="916867364" sldId="285"/>
            <ac:picMk id="18" creationId="{0272D251-7E50-4502-B516-CD3DA8A4F2B0}"/>
          </ac:picMkLst>
        </pc:picChg>
        <pc:picChg chg="add mod">
          <ac:chgData name="Büchel  Yanick" userId="53ebc308-61a4-45a2-a99f-006b9bc2a12a" providerId="ADAL" clId="{CB5F03A4-AD64-457A-A932-EB9D65D3A8F1}" dt="2021-06-13T11:43:04.909" v="645" actId="1076"/>
          <ac:picMkLst>
            <pc:docMk/>
            <pc:sldMk cId="916867364" sldId="285"/>
            <ac:picMk id="19" creationId="{F72D6124-9B4E-489C-9275-101E45351F7B}"/>
          </ac:picMkLst>
        </pc:picChg>
        <pc:picChg chg="mod">
          <ac:chgData name="Büchel  Yanick" userId="53ebc308-61a4-45a2-a99f-006b9bc2a12a" providerId="ADAL" clId="{CB5F03A4-AD64-457A-A932-EB9D65D3A8F1}" dt="2021-06-13T11:44:28.187" v="672" actId="1038"/>
          <ac:picMkLst>
            <pc:docMk/>
            <pc:sldMk cId="916867364" sldId="285"/>
            <ac:picMk id="27" creationId="{5822ACDF-FD5C-4151-915D-52507BE04E67}"/>
          </ac:picMkLst>
        </pc:picChg>
      </pc:sldChg>
      <pc:sldChg chg="ord modNotesTx">
        <pc:chgData name="Büchel  Yanick" userId="53ebc308-61a4-45a2-a99f-006b9bc2a12a" providerId="ADAL" clId="{CB5F03A4-AD64-457A-A932-EB9D65D3A8F1}" dt="2021-06-14T13:17:28.098" v="7451" actId="20577"/>
        <pc:sldMkLst>
          <pc:docMk/>
          <pc:sldMk cId="2234784167" sldId="286"/>
        </pc:sldMkLst>
      </pc:sldChg>
      <pc:sldChg chg="modNotesTx">
        <pc:chgData name="Büchel  Yanick" userId="53ebc308-61a4-45a2-a99f-006b9bc2a12a" providerId="ADAL" clId="{CB5F03A4-AD64-457A-A932-EB9D65D3A8F1}" dt="2021-06-14T13:18:38.250" v="7638" actId="20577"/>
        <pc:sldMkLst>
          <pc:docMk/>
          <pc:sldMk cId="1501085604" sldId="288"/>
        </pc:sldMkLst>
      </pc:sldChg>
      <pc:sldChg chg="addSp modSp mod modAnim">
        <pc:chgData name="Büchel  Yanick" userId="53ebc308-61a4-45a2-a99f-006b9bc2a12a" providerId="ADAL" clId="{CB5F03A4-AD64-457A-A932-EB9D65D3A8F1}" dt="2021-06-14T12:58:11.632" v="7371"/>
        <pc:sldMkLst>
          <pc:docMk/>
          <pc:sldMk cId="3551286658" sldId="289"/>
        </pc:sldMkLst>
        <pc:spChg chg="add mod">
          <ac:chgData name="Büchel  Yanick" userId="53ebc308-61a4-45a2-a99f-006b9bc2a12a" providerId="ADAL" clId="{CB5F03A4-AD64-457A-A932-EB9D65D3A8F1}" dt="2021-06-14T12:56:58.040" v="7358" actId="1076"/>
          <ac:spMkLst>
            <pc:docMk/>
            <pc:sldMk cId="3551286658" sldId="289"/>
            <ac:spMk id="5" creationId="{1A8E7154-5DA8-4909-A672-01A27F2E6C1D}"/>
          </ac:spMkLst>
        </pc:spChg>
        <pc:spChg chg="add mod">
          <ac:chgData name="Büchel  Yanick" userId="53ebc308-61a4-45a2-a99f-006b9bc2a12a" providerId="ADAL" clId="{CB5F03A4-AD64-457A-A932-EB9D65D3A8F1}" dt="2021-06-14T12:57:06.851" v="7362" actId="1076"/>
          <ac:spMkLst>
            <pc:docMk/>
            <pc:sldMk cId="3551286658" sldId="289"/>
            <ac:spMk id="7" creationId="{7F236A77-6A82-4C2B-B9A4-54F6127820CF}"/>
          </ac:spMkLst>
        </pc:spChg>
        <pc:spChg chg="mod">
          <ac:chgData name="Büchel  Yanick" userId="53ebc308-61a4-45a2-a99f-006b9bc2a12a" providerId="ADAL" clId="{CB5F03A4-AD64-457A-A932-EB9D65D3A8F1}" dt="2021-06-14T07:07:16.033" v="6320" actId="20577"/>
          <ac:spMkLst>
            <pc:docMk/>
            <pc:sldMk cId="3551286658" sldId="289"/>
            <ac:spMk id="8" creationId="{DDFB0153-1CE4-4A0E-B625-3EDC58190AFF}"/>
          </ac:spMkLst>
        </pc:spChg>
        <pc:spChg chg="add mod">
          <ac:chgData name="Büchel  Yanick" userId="53ebc308-61a4-45a2-a99f-006b9bc2a12a" providerId="ADAL" clId="{CB5F03A4-AD64-457A-A932-EB9D65D3A8F1}" dt="2021-06-14T12:57:11.509" v="7363" actId="1076"/>
          <ac:spMkLst>
            <pc:docMk/>
            <pc:sldMk cId="3551286658" sldId="289"/>
            <ac:spMk id="9" creationId="{AD453DF0-9AAE-4D32-8172-6F315C42BC32}"/>
          </ac:spMkLst>
        </pc:spChg>
        <pc:spChg chg="mod">
          <ac:chgData name="Büchel  Yanick" userId="53ebc308-61a4-45a2-a99f-006b9bc2a12a" providerId="ADAL" clId="{CB5F03A4-AD64-457A-A932-EB9D65D3A8F1}" dt="2021-06-13T13:46:56.808" v="1985" actId="20577"/>
          <ac:spMkLst>
            <pc:docMk/>
            <pc:sldMk cId="3551286658" sldId="289"/>
            <ac:spMk id="11" creationId="{B1F0E1F0-C56D-43AA-B730-5B37F4DE5865}"/>
          </ac:spMkLst>
        </pc:spChg>
        <pc:picChg chg="mod">
          <ac:chgData name="Büchel  Yanick" userId="53ebc308-61a4-45a2-a99f-006b9bc2a12a" providerId="ADAL" clId="{CB5F03A4-AD64-457A-A932-EB9D65D3A8F1}" dt="2021-06-14T12:57:01.011" v="7360" actId="1076"/>
          <ac:picMkLst>
            <pc:docMk/>
            <pc:sldMk cId="3551286658" sldId="289"/>
            <ac:picMk id="12" creationId="{4FEB4712-35E8-4329-8E67-30C1397AC8C7}"/>
          </ac:picMkLst>
        </pc:picChg>
      </pc:sldChg>
      <pc:sldChg chg="addSp modSp mod modAnim modNotesTx">
        <pc:chgData name="Büchel  Yanick" userId="53ebc308-61a4-45a2-a99f-006b9bc2a12a" providerId="ADAL" clId="{CB5F03A4-AD64-457A-A932-EB9D65D3A8F1}" dt="2021-06-14T13:40:03.811" v="8352" actId="20577"/>
        <pc:sldMkLst>
          <pc:docMk/>
          <pc:sldMk cId="3766349469" sldId="290"/>
        </pc:sldMkLst>
        <pc:spChg chg="add mod">
          <ac:chgData name="Büchel  Yanick" userId="53ebc308-61a4-45a2-a99f-006b9bc2a12a" providerId="ADAL" clId="{CB5F03A4-AD64-457A-A932-EB9D65D3A8F1}" dt="2021-06-13T16:08:53.833" v="3728" actId="1076"/>
          <ac:spMkLst>
            <pc:docMk/>
            <pc:sldMk cId="3766349469" sldId="290"/>
            <ac:spMk id="32" creationId="{7643920B-5986-4E4F-BDC5-2310373F6FCD}"/>
          </ac:spMkLst>
        </pc:spChg>
        <pc:spChg chg="add mod">
          <ac:chgData name="Büchel  Yanick" userId="53ebc308-61a4-45a2-a99f-006b9bc2a12a" providerId="ADAL" clId="{CB5F03A4-AD64-457A-A932-EB9D65D3A8F1}" dt="2021-06-13T16:08:53.833" v="3728" actId="1076"/>
          <ac:spMkLst>
            <pc:docMk/>
            <pc:sldMk cId="3766349469" sldId="290"/>
            <ac:spMk id="34" creationId="{50F52E78-A7F1-4733-90E1-567CA6DF0B32}"/>
          </ac:spMkLst>
        </pc:spChg>
        <pc:spChg chg="mod">
          <ac:chgData name="Büchel  Yanick" userId="53ebc308-61a4-45a2-a99f-006b9bc2a12a" providerId="ADAL" clId="{CB5F03A4-AD64-457A-A932-EB9D65D3A8F1}" dt="2021-06-13T16:16:15.297" v="3824" actId="20577"/>
          <ac:spMkLst>
            <pc:docMk/>
            <pc:sldMk cId="3766349469" sldId="290"/>
            <ac:spMk id="48" creationId="{7A7B3B0C-FDB8-4A90-93BA-D8BE0DC66031}"/>
          </ac:spMkLst>
        </pc:spChg>
      </pc:sldChg>
      <pc:sldChg chg="addSp delSp modSp del mod modAnim modShow modNotesTx">
        <pc:chgData name="Büchel  Yanick" userId="53ebc308-61a4-45a2-a99f-006b9bc2a12a" providerId="ADAL" clId="{CB5F03A4-AD64-457A-A932-EB9D65D3A8F1}" dt="2021-06-14T13:17:10.977" v="7446" actId="47"/>
        <pc:sldMkLst>
          <pc:docMk/>
          <pc:sldMk cId="2248008262" sldId="291"/>
        </pc:sldMkLst>
        <pc:spChg chg="mod">
          <ac:chgData name="Büchel  Yanick" userId="53ebc308-61a4-45a2-a99f-006b9bc2a12a" providerId="ADAL" clId="{CB5F03A4-AD64-457A-A932-EB9D65D3A8F1}" dt="2021-06-13T13:37:42.418" v="1965" actId="20577"/>
          <ac:spMkLst>
            <pc:docMk/>
            <pc:sldMk cId="2248008262" sldId="291"/>
            <ac:spMk id="16" creationId="{E6471022-96B4-44AC-B45A-5824DF8CBF50}"/>
          </ac:spMkLst>
        </pc:spChg>
        <pc:picChg chg="add del mod">
          <ac:chgData name="Büchel  Yanick" userId="53ebc308-61a4-45a2-a99f-006b9bc2a12a" providerId="ADAL" clId="{CB5F03A4-AD64-457A-A932-EB9D65D3A8F1}" dt="2021-06-14T09:53:55.509" v="6342" actId="21"/>
          <ac:picMkLst>
            <pc:docMk/>
            <pc:sldMk cId="2248008262" sldId="291"/>
            <ac:picMk id="1026" creationId="{1797C3B5-4CD9-4AA3-B565-77B6C3D49552}"/>
          </ac:picMkLst>
        </pc:picChg>
      </pc:sldChg>
      <pc:sldChg chg="addSp delSp modSp new del mod modShow modNotesTx">
        <pc:chgData name="Büchel  Yanick" userId="53ebc308-61a4-45a2-a99f-006b9bc2a12a" providerId="ADAL" clId="{CB5F03A4-AD64-457A-A932-EB9D65D3A8F1}" dt="2021-06-14T13:17:14.865" v="7447" actId="47"/>
        <pc:sldMkLst>
          <pc:docMk/>
          <pc:sldMk cId="1589228484" sldId="292"/>
        </pc:sldMkLst>
        <pc:spChg chg="mod">
          <ac:chgData name="Büchel  Yanick" userId="53ebc308-61a4-45a2-a99f-006b9bc2a12a" providerId="ADAL" clId="{CB5F03A4-AD64-457A-A932-EB9D65D3A8F1}" dt="2021-06-13T10:34:10.934" v="508" actId="20577"/>
          <ac:spMkLst>
            <pc:docMk/>
            <pc:sldMk cId="1589228484" sldId="292"/>
            <ac:spMk id="2" creationId="{504B72ED-869D-49CE-97D2-CAB44C9D0831}"/>
          </ac:spMkLst>
        </pc:spChg>
        <pc:spChg chg="add del">
          <ac:chgData name="Büchel  Yanick" userId="53ebc308-61a4-45a2-a99f-006b9bc2a12a" providerId="ADAL" clId="{CB5F03A4-AD64-457A-A932-EB9D65D3A8F1}" dt="2021-06-13T11:30:33.342" v="607" actId="478"/>
          <ac:spMkLst>
            <pc:docMk/>
            <pc:sldMk cId="1589228484" sldId="292"/>
            <ac:spMk id="6" creationId="{7C8E7127-461A-40B1-BB60-1374E085F0CE}"/>
          </ac:spMkLst>
        </pc:spChg>
        <pc:spChg chg="add del mod">
          <ac:chgData name="Büchel  Yanick" userId="53ebc308-61a4-45a2-a99f-006b9bc2a12a" providerId="ADAL" clId="{CB5F03A4-AD64-457A-A932-EB9D65D3A8F1}" dt="2021-06-13T11:55:49.214" v="739" actId="478"/>
          <ac:spMkLst>
            <pc:docMk/>
            <pc:sldMk cId="1589228484" sldId="292"/>
            <ac:spMk id="15" creationId="{DBF03C76-D37A-44E4-9627-FF2B8B1D64F6}"/>
          </ac:spMkLst>
        </pc:spChg>
        <pc:spChg chg="add del mod">
          <ac:chgData name="Büchel  Yanick" userId="53ebc308-61a4-45a2-a99f-006b9bc2a12a" providerId="ADAL" clId="{CB5F03A4-AD64-457A-A932-EB9D65D3A8F1}" dt="2021-06-13T11:55:45.970" v="738" actId="478"/>
          <ac:spMkLst>
            <pc:docMk/>
            <pc:sldMk cId="1589228484" sldId="292"/>
            <ac:spMk id="16" creationId="{97C1FAD7-59B0-4797-BA72-2A8A81010381}"/>
          </ac:spMkLst>
        </pc:spChg>
        <pc:picChg chg="add del mod">
          <ac:chgData name="Büchel  Yanick" userId="53ebc308-61a4-45a2-a99f-006b9bc2a12a" providerId="ADAL" clId="{CB5F03A4-AD64-457A-A932-EB9D65D3A8F1}" dt="2021-06-13T11:30:26.156" v="604"/>
          <ac:picMkLst>
            <pc:docMk/>
            <pc:sldMk cId="1589228484" sldId="292"/>
            <ac:picMk id="8" creationId="{4AAAA452-64A7-40BE-AD22-33F0F216106B}"/>
          </ac:picMkLst>
        </pc:picChg>
        <pc:picChg chg="add del mod">
          <ac:chgData name="Büchel  Yanick" userId="53ebc308-61a4-45a2-a99f-006b9bc2a12a" providerId="ADAL" clId="{CB5F03A4-AD64-457A-A932-EB9D65D3A8F1}" dt="2021-06-13T11:30:30.186" v="606"/>
          <ac:picMkLst>
            <pc:docMk/>
            <pc:sldMk cId="1589228484" sldId="292"/>
            <ac:picMk id="10" creationId="{F54182F5-38BB-444B-8E61-F80EB8B4B141}"/>
          </ac:picMkLst>
        </pc:picChg>
        <pc:picChg chg="add del mod">
          <ac:chgData name="Büchel  Yanick" userId="53ebc308-61a4-45a2-a99f-006b9bc2a12a" providerId="ADAL" clId="{CB5F03A4-AD64-457A-A932-EB9D65D3A8F1}" dt="2021-06-13T11:53:58.721" v="719" actId="478"/>
          <ac:picMkLst>
            <pc:docMk/>
            <pc:sldMk cId="1589228484" sldId="292"/>
            <ac:picMk id="12" creationId="{F5142B1D-88E3-4507-9A24-0AD4C3C54ADB}"/>
          </ac:picMkLst>
        </pc:picChg>
        <pc:picChg chg="add del mod">
          <ac:chgData name="Büchel  Yanick" userId="53ebc308-61a4-45a2-a99f-006b9bc2a12a" providerId="ADAL" clId="{CB5F03A4-AD64-457A-A932-EB9D65D3A8F1}" dt="2021-06-13T12:12:32.676" v="740" actId="478"/>
          <ac:picMkLst>
            <pc:docMk/>
            <pc:sldMk cId="1589228484" sldId="292"/>
            <ac:picMk id="14" creationId="{F4CD84D6-14B7-45CF-9B08-0AD1A796EA03}"/>
          </ac:picMkLst>
        </pc:picChg>
        <pc:picChg chg="add del mod">
          <ac:chgData name="Büchel  Yanick" userId="53ebc308-61a4-45a2-a99f-006b9bc2a12a" providerId="ADAL" clId="{CB5F03A4-AD64-457A-A932-EB9D65D3A8F1}" dt="2021-06-13T15:34:37.972" v="2100" actId="478"/>
          <ac:picMkLst>
            <pc:docMk/>
            <pc:sldMk cId="1589228484" sldId="292"/>
            <ac:picMk id="18" creationId="{5AC8E72C-0178-4283-B417-C3E06D3FC794}"/>
          </ac:picMkLst>
        </pc:picChg>
        <pc:picChg chg="add del mod">
          <ac:chgData name="Büchel  Yanick" userId="53ebc308-61a4-45a2-a99f-006b9bc2a12a" providerId="ADAL" clId="{CB5F03A4-AD64-457A-A932-EB9D65D3A8F1}" dt="2021-06-13T15:34:36.716" v="2099" actId="478"/>
          <ac:picMkLst>
            <pc:docMk/>
            <pc:sldMk cId="1589228484" sldId="292"/>
            <ac:picMk id="20" creationId="{7379E3CE-A812-4D7D-BAF1-48C98F77B71E}"/>
          </ac:picMkLst>
        </pc:picChg>
        <pc:picChg chg="add mod">
          <ac:chgData name="Büchel  Yanick" userId="53ebc308-61a4-45a2-a99f-006b9bc2a12a" providerId="ADAL" clId="{CB5F03A4-AD64-457A-A932-EB9D65D3A8F1}" dt="2021-06-13T15:34:56.707" v="2105" actId="1076"/>
          <ac:picMkLst>
            <pc:docMk/>
            <pc:sldMk cId="1589228484" sldId="292"/>
            <ac:picMk id="22" creationId="{BA593F11-72F2-4DB3-A550-37453E3A1BC3}"/>
          </ac:picMkLst>
        </pc:picChg>
      </pc:sldChg>
      <pc:sldChg chg="delSp modSp add mod delAnim modAnim modNotesTx">
        <pc:chgData name="Büchel  Yanick" userId="53ebc308-61a4-45a2-a99f-006b9bc2a12a" providerId="ADAL" clId="{CB5F03A4-AD64-457A-A932-EB9D65D3A8F1}" dt="2021-06-14T06:29:03.435" v="6255"/>
        <pc:sldMkLst>
          <pc:docMk/>
          <pc:sldMk cId="1148884213" sldId="293"/>
        </pc:sldMkLst>
        <pc:spChg chg="mod">
          <ac:chgData name="Büchel  Yanick" userId="53ebc308-61a4-45a2-a99f-006b9bc2a12a" providerId="ADAL" clId="{CB5F03A4-AD64-457A-A932-EB9D65D3A8F1}" dt="2021-06-14T06:27:45.435" v="6239" actId="20577"/>
          <ac:spMkLst>
            <pc:docMk/>
            <pc:sldMk cId="1148884213" sldId="293"/>
            <ac:spMk id="3" creationId="{567A503D-DB5C-4A42-9A65-C8F6D8CB7736}"/>
          </ac:spMkLst>
        </pc:spChg>
        <pc:picChg chg="del">
          <ac:chgData name="Büchel  Yanick" userId="53ebc308-61a4-45a2-a99f-006b9bc2a12a" providerId="ADAL" clId="{CB5F03A4-AD64-457A-A932-EB9D65D3A8F1}" dt="2021-06-14T06:26:57.728" v="6209" actId="478"/>
          <ac:picMkLst>
            <pc:docMk/>
            <pc:sldMk cId="1148884213" sldId="293"/>
            <ac:picMk id="10" creationId="{43DE3FD2-2414-4968-A2B3-E18299292708}"/>
          </ac:picMkLst>
        </pc:picChg>
        <pc:picChg chg="mod">
          <ac:chgData name="Büchel  Yanick" userId="53ebc308-61a4-45a2-a99f-006b9bc2a12a" providerId="ADAL" clId="{CB5F03A4-AD64-457A-A932-EB9D65D3A8F1}" dt="2021-06-14T06:27:24.879" v="6217" actId="1076"/>
          <ac:picMkLst>
            <pc:docMk/>
            <pc:sldMk cId="1148884213" sldId="293"/>
            <ac:picMk id="15" creationId="{605008F1-DFF1-48CA-A92C-258AEDFCA3AA}"/>
          </ac:picMkLst>
        </pc:picChg>
        <pc:picChg chg="mod">
          <ac:chgData name="Büchel  Yanick" userId="53ebc308-61a4-45a2-a99f-006b9bc2a12a" providerId="ADAL" clId="{CB5F03A4-AD64-457A-A932-EB9D65D3A8F1}" dt="2021-06-14T06:27:31.240" v="6218" actId="14100"/>
          <ac:picMkLst>
            <pc:docMk/>
            <pc:sldMk cId="1148884213" sldId="293"/>
            <ac:picMk id="17" creationId="{EA482C6B-C488-4487-8CB0-81437B86288B}"/>
          </ac:picMkLst>
        </pc:picChg>
      </pc:sldChg>
      <pc:sldChg chg="addSp delSp modSp add mod modClrScheme chgLayout">
        <pc:chgData name="Büchel  Yanick" userId="53ebc308-61a4-45a2-a99f-006b9bc2a12a" providerId="ADAL" clId="{CB5F03A4-AD64-457A-A932-EB9D65D3A8F1}" dt="2021-06-14T09:30:47.388" v="6332" actId="26606"/>
        <pc:sldMkLst>
          <pc:docMk/>
          <pc:sldMk cId="1182655358" sldId="294"/>
        </pc:sldMkLst>
        <pc:spChg chg="mod">
          <ac:chgData name="Büchel  Yanick" userId="53ebc308-61a4-45a2-a99f-006b9bc2a12a" providerId="ADAL" clId="{CB5F03A4-AD64-457A-A932-EB9D65D3A8F1}" dt="2021-06-14T09:30:47.388" v="6332" actId="26606"/>
          <ac:spMkLst>
            <pc:docMk/>
            <pc:sldMk cId="1182655358" sldId="294"/>
            <ac:spMk id="2" creationId="{504B72ED-869D-49CE-97D2-CAB44C9D0831}"/>
          </ac:spMkLst>
        </pc:spChg>
        <pc:spChg chg="mod">
          <ac:chgData name="Büchel  Yanick" userId="53ebc308-61a4-45a2-a99f-006b9bc2a12a" providerId="ADAL" clId="{CB5F03A4-AD64-457A-A932-EB9D65D3A8F1}" dt="2021-06-14T09:30:47.388" v="6332" actId="26606"/>
          <ac:spMkLst>
            <pc:docMk/>
            <pc:sldMk cId="1182655358" sldId="294"/>
            <ac:spMk id="3" creationId="{1EC8E267-9A0A-447D-B8DE-4B5A7AF825CB}"/>
          </ac:spMkLst>
        </pc:spChg>
        <pc:spChg chg="mod">
          <ac:chgData name="Büchel  Yanick" userId="53ebc308-61a4-45a2-a99f-006b9bc2a12a" providerId="ADAL" clId="{CB5F03A4-AD64-457A-A932-EB9D65D3A8F1}" dt="2021-06-14T09:30:47.388" v="6332" actId="26606"/>
          <ac:spMkLst>
            <pc:docMk/>
            <pc:sldMk cId="1182655358" sldId="294"/>
            <ac:spMk id="4" creationId="{14A5E8D8-3A34-426B-9CFE-3407E2E4B141}"/>
          </ac:spMkLst>
        </pc:spChg>
        <pc:spChg chg="mod">
          <ac:chgData name="Büchel  Yanick" userId="53ebc308-61a4-45a2-a99f-006b9bc2a12a" providerId="ADAL" clId="{CB5F03A4-AD64-457A-A932-EB9D65D3A8F1}" dt="2021-06-14T09:30:47.388" v="6332" actId="26606"/>
          <ac:spMkLst>
            <pc:docMk/>
            <pc:sldMk cId="1182655358" sldId="294"/>
            <ac:spMk id="5" creationId="{4A013369-A550-4BBC-9FB8-D6DA1AF571FE}"/>
          </ac:spMkLst>
        </pc:spChg>
        <pc:picChg chg="add mod ord">
          <ac:chgData name="Büchel  Yanick" userId="53ebc308-61a4-45a2-a99f-006b9bc2a12a" providerId="ADAL" clId="{CB5F03A4-AD64-457A-A932-EB9D65D3A8F1}" dt="2021-06-14T09:30:47.388" v="6332" actId="26606"/>
          <ac:picMkLst>
            <pc:docMk/>
            <pc:sldMk cId="1182655358" sldId="294"/>
            <ac:picMk id="7" creationId="{75A19FF5-35C7-4B79-804C-4BCC75036E31}"/>
          </ac:picMkLst>
        </pc:picChg>
        <pc:picChg chg="del">
          <ac:chgData name="Büchel  Yanick" userId="53ebc308-61a4-45a2-a99f-006b9bc2a12a" providerId="ADAL" clId="{CB5F03A4-AD64-457A-A932-EB9D65D3A8F1}" dt="2021-06-14T09:29:15.050" v="6325" actId="478"/>
          <ac:picMkLst>
            <pc:docMk/>
            <pc:sldMk cId="1182655358" sldId="294"/>
            <ac:picMk id="22" creationId="{BA593F11-72F2-4DB3-A550-37453E3A1BC3}"/>
          </ac:picMkLst>
        </pc:picChg>
      </pc:sldChg>
      <pc:sldChg chg="add del">
        <pc:chgData name="Büchel  Yanick" userId="53ebc308-61a4-45a2-a99f-006b9bc2a12a" providerId="ADAL" clId="{CB5F03A4-AD64-457A-A932-EB9D65D3A8F1}" dt="2021-06-14T09:29:21.232" v="6327"/>
        <pc:sldMkLst>
          <pc:docMk/>
          <pc:sldMk cId="259941047" sldId="295"/>
        </pc:sldMkLst>
      </pc:sldChg>
      <pc:sldChg chg="addSp delSp modSp add mod delAnim modAnim">
        <pc:chgData name="Büchel  Yanick" userId="53ebc308-61a4-45a2-a99f-006b9bc2a12a" providerId="ADAL" clId="{CB5F03A4-AD64-457A-A932-EB9D65D3A8F1}" dt="2021-06-14T13:16:36.297" v="7445"/>
        <pc:sldMkLst>
          <pc:docMk/>
          <pc:sldMk cId="395720247" sldId="295"/>
        </pc:sldMkLst>
        <pc:picChg chg="add mod ord">
          <ac:chgData name="Büchel  Yanick" userId="53ebc308-61a4-45a2-a99f-006b9bc2a12a" providerId="ADAL" clId="{CB5F03A4-AD64-457A-A932-EB9D65D3A8F1}" dt="2021-06-14T13:16:06.247" v="7442" actId="171"/>
          <ac:picMkLst>
            <pc:docMk/>
            <pc:sldMk cId="395720247" sldId="295"/>
            <ac:picMk id="7" creationId="{F32FBDE8-8773-493F-87E6-F840FC164934}"/>
          </ac:picMkLst>
        </pc:picChg>
        <pc:picChg chg="del">
          <ac:chgData name="Büchel  Yanick" userId="53ebc308-61a4-45a2-a99f-006b9bc2a12a" providerId="ADAL" clId="{CB5F03A4-AD64-457A-A932-EB9D65D3A8F1}" dt="2021-06-14T09:54:05.602" v="6345" actId="478"/>
          <ac:picMkLst>
            <pc:docMk/>
            <pc:sldMk cId="395720247" sldId="295"/>
            <ac:picMk id="8" creationId="{D782DD02-1BE6-4B99-8587-AF119E78A7FB}"/>
          </ac:picMkLst>
        </pc:picChg>
        <pc:picChg chg="mod ord">
          <ac:chgData name="Büchel  Yanick" userId="53ebc308-61a4-45a2-a99f-006b9bc2a12a" providerId="ADAL" clId="{CB5F03A4-AD64-457A-A932-EB9D65D3A8F1}" dt="2021-06-14T13:16:10.363" v="7443" actId="1076"/>
          <ac:picMkLst>
            <pc:docMk/>
            <pc:sldMk cId="395720247" sldId="295"/>
            <ac:picMk id="14" creationId="{E2F79BF4-860F-4CB1-AE7E-D51DFB90EE4E}"/>
          </ac:picMkLst>
        </pc:picChg>
        <pc:picChg chg="del">
          <ac:chgData name="Büchel  Yanick" userId="53ebc308-61a4-45a2-a99f-006b9bc2a12a" providerId="ADAL" clId="{CB5F03A4-AD64-457A-A932-EB9D65D3A8F1}" dt="2021-06-14T09:54:06.220" v="6346" actId="478"/>
          <ac:picMkLst>
            <pc:docMk/>
            <pc:sldMk cId="395720247" sldId="295"/>
            <ac:picMk id="22" creationId="{2C4FA443-71AD-4565-9208-BE11AA1BCCCF}"/>
          </ac:picMkLst>
        </pc:picChg>
        <pc:picChg chg="add del mod">
          <ac:chgData name="Büchel  Yanick" userId="53ebc308-61a4-45a2-a99f-006b9bc2a12a" providerId="ADAL" clId="{CB5F03A4-AD64-457A-A932-EB9D65D3A8F1}" dt="2021-06-14T09:56:15.437" v="6366" actId="478"/>
          <ac:picMkLst>
            <pc:docMk/>
            <pc:sldMk cId="395720247" sldId="295"/>
            <ac:picMk id="3074" creationId="{3C029421-AD96-489C-A536-8CF40C4B2B4E}"/>
          </ac:picMkLst>
        </pc:picChg>
        <pc:picChg chg="add del mod">
          <ac:chgData name="Büchel  Yanick" userId="53ebc308-61a4-45a2-a99f-006b9bc2a12a" providerId="ADAL" clId="{CB5F03A4-AD64-457A-A932-EB9D65D3A8F1}" dt="2021-06-14T13:15:59.680" v="7439" actId="478"/>
          <ac:picMkLst>
            <pc:docMk/>
            <pc:sldMk cId="395720247" sldId="295"/>
            <ac:picMk id="3076" creationId="{411ED67B-EA3A-43DE-BEAA-7DF1CF3A77EA}"/>
          </ac:picMkLst>
        </pc:picChg>
        <pc:picChg chg="add del">
          <ac:chgData name="Büchel  Yanick" userId="53ebc308-61a4-45a2-a99f-006b9bc2a12a" providerId="ADAL" clId="{CB5F03A4-AD64-457A-A932-EB9D65D3A8F1}" dt="2021-06-14T09:57:51.086" v="6373" actId="478"/>
          <ac:picMkLst>
            <pc:docMk/>
            <pc:sldMk cId="395720247" sldId="295"/>
            <ac:picMk id="3078" creationId="{8DCB9C51-F8C7-478B-8B62-3B961DADA066}"/>
          </ac:picMkLst>
        </pc:picChg>
        <pc:picChg chg="add del mod">
          <ac:chgData name="Büchel  Yanick" userId="53ebc308-61a4-45a2-a99f-006b9bc2a12a" providerId="ADAL" clId="{CB5F03A4-AD64-457A-A932-EB9D65D3A8F1}" dt="2021-06-14T09:58:18.102" v="6381" actId="478"/>
          <ac:picMkLst>
            <pc:docMk/>
            <pc:sldMk cId="395720247" sldId="295"/>
            <ac:picMk id="3080" creationId="{59C65B48-82E5-435D-8C60-D378D477B468}"/>
          </ac:picMkLst>
        </pc:picChg>
      </pc:sldChg>
      <pc:sldChg chg="add del">
        <pc:chgData name="Büchel  Yanick" userId="53ebc308-61a4-45a2-a99f-006b9bc2a12a" providerId="ADAL" clId="{CB5F03A4-AD64-457A-A932-EB9D65D3A8F1}" dt="2021-06-14T09:29:30.040" v="6329"/>
        <pc:sldMkLst>
          <pc:docMk/>
          <pc:sldMk cId="2427347736" sldId="295"/>
        </pc:sldMkLst>
      </pc:sldChg>
      <pc:sldChg chg="add del">
        <pc:chgData name="Büchel  Yanick" userId="53ebc308-61a4-45a2-a99f-006b9bc2a12a" providerId="ADAL" clId="{CB5F03A4-AD64-457A-A932-EB9D65D3A8F1}" dt="2021-06-14T09:54:09.675" v="6348"/>
        <pc:sldMkLst>
          <pc:docMk/>
          <pc:sldMk cId="703254025" sldId="296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Estimated power consumption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average power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Tabelle1!$A$2:$A$8</c:f>
              <c:numCache>
                <c:formatCode>General</c:formatCode>
                <c:ptCount val="7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  <c:pt idx="6">
                  <c:v>400</c:v>
                </c:pt>
              </c:numCache>
            </c:numRef>
          </c:xVal>
          <c:yVal>
            <c:numRef>
              <c:f>Tabelle1!$B$2:$B$8</c:f>
              <c:numCache>
                <c:formatCode>General</c:formatCode>
                <c:ptCount val="7"/>
                <c:pt idx="0">
                  <c:v>49.3</c:v>
                </c:pt>
                <c:pt idx="1">
                  <c:v>49.9</c:v>
                </c:pt>
                <c:pt idx="2">
                  <c:v>51.69</c:v>
                </c:pt>
                <c:pt idx="3">
                  <c:v>54.68</c:v>
                </c:pt>
                <c:pt idx="4">
                  <c:v>57.67</c:v>
                </c:pt>
                <c:pt idx="5">
                  <c:v>60.66</c:v>
                </c:pt>
                <c:pt idx="6">
                  <c:v>72.62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E19-4B00-92F9-FAC52F29ED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0895560"/>
        <c:axId val="1480894600"/>
      </c:scatterChart>
      <c:valAx>
        <c:axId val="1480895560"/>
        <c:scaling>
          <c:orientation val="minMax"/>
          <c:max val="4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Ranging</a:t>
                </a:r>
                <a:r>
                  <a:rPr lang="de-CH" baseline="0" dirty="0"/>
                  <a:t> </a:t>
                </a:r>
                <a:r>
                  <a:rPr lang="de-CH" baseline="0" dirty="0" err="1"/>
                  <a:t>frequency</a:t>
                </a:r>
                <a:r>
                  <a:rPr lang="de-CH" baseline="0" dirty="0"/>
                  <a:t> [Hz]</a:t>
                </a:r>
                <a:endParaRPr lang="de-CH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0894600"/>
        <c:crosses val="autoZero"/>
        <c:crossBetween val="midCat"/>
      </c:valAx>
      <c:valAx>
        <c:axId val="1480894600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dirty="0"/>
                  <a:t>Average power [mW]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0895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AF70A90-CA7E-49EB-AB17-C37FEDD075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7711EA-1FBE-4E98-9D43-C2D65C45D0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ABEA4-9216-4FDF-AAE1-D8632908A8EC}" type="datetimeFigureOut">
              <a:rPr lang="de-CH" smtClean="0"/>
              <a:t>14.06.2021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CCD3C8-8930-4E0E-A891-B770724F2B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798FB5-86BC-42DA-9D05-F96D484814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5DCD-866D-47AE-A236-118539F53379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3227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A90D-FE7E-41AF-B03D-808D82937CB9}" type="datetimeFigureOut">
              <a:rPr lang="de-CH" smtClean="0"/>
              <a:t>14.06.2021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5DDFD-030C-4D5A-B33E-3A7E7538D2BE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49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Hello </a:t>
            </a:r>
            <a:r>
              <a:rPr lang="de-CH" dirty="0" err="1"/>
              <a:t>everyone</a:t>
            </a:r>
            <a:r>
              <a:rPr lang="de-CH" dirty="0"/>
              <a:t> </a:t>
            </a:r>
            <a:r>
              <a:rPr lang="de-CH" dirty="0" err="1"/>
              <a:t>my</a:t>
            </a:r>
            <a:r>
              <a:rPr lang="de-CH" dirty="0"/>
              <a:t> </a:t>
            </a:r>
            <a:r>
              <a:rPr lang="de-CH" dirty="0" err="1"/>
              <a:t>name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yanick</a:t>
            </a:r>
            <a:r>
              <a:rPr lang="de-CH" dirty="0"/>
              <a:t> </a:t>
            </a:r>
            <a:r>
              <a:rPr lang="de-CH" dirty="0" err="1"/>
              <a:t>büchel</a:t>
            </a:r>
            <a:r>
              <a:rPr lang="de-CH" dirty="0"/>
              <a:t> and i </a:t>
            </a:r>
            <a:r>
              <a:rPr lang="de-CH" dirty="0" err="1"/>
              <a:t>welcome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the </a:t>
            </a:r>
            <a:r>
              <a:rPr lang="de-CH" dirty="0" err="1"/>
              <a:t>presentation</a:t>
            </a:r>
            <a:r>
              <a:rPr lang="de-CH" dirty="0"/>
              <a:t> of </a:t>
            </a:r>
            <a:r>
              <a:rPr lang="de-CH" dirty="0" err="1"/>
              <a:t>my</a:t>
            </a:r>
            <a:r>
              <a:rPr lang="de-CH" dirty="0"/>
              <a:t> </a:t>
            </a:r>
            <a:r>
              <a:rPr lang="de-CH" dirty="0" err="1"/>
              <a:t>bachelor</a:t>
            </a:r>
            <a:r>
              <a:rPr lang="de-CH" dirty="0"/>
              <a:t> </a:t>
            </a:r>
            <a:r>
              <a:rPr lang="de-CH" dirty="0" err="1"/>
              <a:t>thesis</a:t>
            </a:r>
            <a:r>
              <a:rPr lang="de-CH" dirty="0"/>
              <a:t> «Ultra-</a:t>
            </a:r>
            <a:r>
              <a:rPr lang="de-CH" dirty="0" err="1"/>
              <a:t>wideband</a:t>
            </a:r>
            <a:r>
              <a:rPr lang="de-CH" dirty="0"/>
              <a:t> for </a:t>
            </a:r>
            <a:r>
              <a:rPr lang="de-CH" dirty="0" err="1"/>
              <a:t>drones</a:t>
            </a:r>
            <a:r>
              <a:rPr lang="de-CH" dirty="0"/>
              <a:t>».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1288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The design was </a:t>
            </a:r>
            <a:r>
              <a:rPr lang="de-CH" dirty="0" err="1"/>
              <a:t>done</a:t>
            </a:r>
            <a:r>
              <a:rPr lang="de-CH" dirty="0"/>
              <a:t> in </a:t>
            </a:r>
            <a:r>
              <a:rPr lang="de-CH" dirty="0" err="1"/>
              <a:t>Altium</a:t>
            </a:r>
            <a:r>
              <a:rPr lang="de-CH" dirty="0"/>
              <a:t> Designer (</a:t>
            </a:r>
            <a:r>
              <a:rPr lang="de-CH" dirty="0" err="1"/>
              <a:t>see</a:t>
            </a:r>
            <a:r>
              <a:rPr lang="de-CH" dirty="0"/>
              <a:t> </a:t>
            </a:r>
            <a:r>
              <a:rPr lang="de-CH" dirty="0" err="1"/>
              <a:t>schematic</a:t>
            </a:r>
            <a:r>
              <a:rPr lang="de-CH" dirty="0"/>
              <a:t> on the </a:t>
            </a:r>
            <a:r>
              <a:rPr lang="de-CH" dirty="0" err="1"/>
              <a:t>right</a:t>
            </a:r>
            <a:r>
              <a:rPr lang="de-CH" dirty="0"/>
              <a:t>)</a:t>
            </a:r>
          </a:p>
          <a:p>
            <a:r>
              <a:rPr lang="de-CH" dirty="0"/>
              <a:t>Material FR-4 (</a:t>
            </a:r>
            <a:r>
              <a:rPr lang="de-CH" dirty="0" err="1"/>
              <a:t>flame</a:t>
            </a:r>
            <a:r>
              <a:rPr lang="de-CH" dirty="0"/>
              <a:t> </a:t>
            </a:r>
            <a:r>
              <a:rPr lang="de-CH" dirty="0" err="1"/>
              <a:t>retardant</a:t>
            </a:r>
            <a:r>
              <a:rPr lang="de-CH" dirty="0"/>
              <a:t>)</a:t>
            </a:r>
          </a:p>
          <a:p>
            <a:r>
              <a:rPr lang="de-CH" dirty="0"/>
              <a:t>Rules </a:t>
            </a:r>
            <a:r>
              <a:rPr lang="de-CH" dirty="0" err="1"/>
              <a:t>kept</a:t>
            </a:r>
            <a:r>
              <a:rPr lang="de-CH" dirty="0"/>
              <a:t> </a:t>
            </a:r>
            <a:r>
              <a:rPr lang="de-CH" dirty="0" err="1"/>
              <a:t>standard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keep</a:t>
            </a:r>
            <a:r>
              <a:rPr lang="de-CH" dirty="0"/>
              <a:t> </a:t>
            </a:r>
            <a:r>
              <a:rPr lang="de-CH" dirty="0" err="1"/>
              <a:t>cost</a:t>
            </a:r>
            <a:r>
              <a:rPr lang="de-CH" dirty="0"/>
              <a:t> </a:t>
            </a:r>
            <a:r>
              <a:rPr lang="de-CH" dirty="0" err="1"/>
              <a:t>low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…</a:t>
            </a:r>
          </a:p>
          <a:p>
            <a:r>
              <a:rPr lang="de-CH" dirty="0"/>
              <a:t>… min </a:t>
            </a:r>
            <a:r>
              <a:rPr lang="de-CH" dirty="0" err="1"/>
              <a:t>holes</a:t>
            </a:r>
            <a:r>
              <a:rPr lang="de-CH" dirty="0"/>
              <a:t> of 0.3mm</a:t>
            </a:r>
          </a:p>
          <a:p>
            <a:r>
              <a:rPr lang="de-CH" dirty="0"/>
              <a:t>… min. </a:t>
            </a:r>
            <a:r>
              <a:rPr lang="de-CH" dirty="0" err="1"/>
              <a:t>el</a:t>
            </a:r>
            <a:r>
              <a:rPr lang="de-CH" dirty="0"/>
              <a:t>. </a:t>
            </a:r>
            <a:r>
              <a:rPr lang="de-CH" dirty="0" err="1"/>
              <a:t>clearances</a:t>
            </a:r>
            <a:endParaRPr lang="de-CH" dirty="0"/>
          </a:p>
          <a:p>
            <a:r>
              <a:rPr lang="de-CH" dirty="0"/>
              <a:t>…min </a:t>
            </a:r>
            <a:r>
              <a:rPr lang="de-CH" dirty="0" err="1"/>
              <a:t>annular</a:t>
            </a:r>
            <a:r>
              <a:rPr lang="de-CH" dirty="0"/>
              <a:t> rings</a:t>
            </a:r>
          </a:p>
          <a:p>
            <a:r>
              <a:rPr lang="de-CH" dirty="0"/>
              <a:t>… and min. track </a:t>
            </a:r>
            <a:r>
              <a:rPr lang="de-CH" dirty="0" err="1"/>
              <a:t>widhts</a:t>
            </a:r>
            <a:r>
              <a:rPr lang="de-CH" dirty="0"/>
              <a:t> of 0.15 mm 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 err="1">
                <a:sym typeface="Wingdings" panose="05000000000000000000" pitchFamily="2" charset="2"/>
              </a:rPr>
              <a:t>here</a:t>
            </a:r>
            <a:r>
              <a:rPr lang="de-CH" dirty="0">
                <a:sym typeface="Wingdings" panose="05000000000000000000" pitchFamily="2" charset="2"/>
              </a:rPr>
              <a:t> i </a:t>
            </a:r>
            <a:r>
              <a:rPr lang="de-CH" dirty="0" err="1">
                <a:sym typeface="Wingdings" panose="05000000000000000000" pitchFamily="2" charset="2"/>
              </a:rPr>
              <a:t>used</a:t>
            </a:r>
            <a:r>
              <a:rPr lang="de-CH" dirty="0">
                <a:sym typeface="Wingdings" panose="05000000000000000000" pitchFamily="2" charset="2"/>
              </a:rPr>
              <a:t> 0.3mm for GND and VDD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reduce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resistance</a:t>
            </a:r>
            <a:r>
              <a:rPr lang="de-CH" dirty="0">
                <a:sym typeface="Wingdings" panose="05000000000000000000" pitchFamily="2" charset="2"/>
              </a:rPr>
              <a:t>.</a:t>
            </a:r>
          </a:p>
          <a:p>
            <a:r>
              <a:rPr lang="de-CH" dirty="0">
                <a:sym typeface="Wingdings" panose="05000000000000000000" pitchFamily="2" charset="2"/>
              </a:rPr>
              <a:t>The </a:t>
            </a:r>
            <a:r>
              <a:rPr lang="de-CH" dirty="0" err="1">
                <a:sym typeface="Wingdings" panose="05000000000000000000" pitchFamily="2" charset="2"/>
              </a:rPr>
              <a:t>only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aspect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that’s</a:t>
            </a:r>
            <a:r>
              <a:rPr lang="de-CH" dirty="0">
                <a:sym typeface="Wingdings" panose="05000000000000000000" pitchFamily="2" charset="2"/>
              </a:rPr>
              <a:t> a </a:t>
            </a:r>
            <a:r>
              <a:rPr lang="de-CH" dirty="0" err="1">
                <a:sym typeface="Wingdings" panose="05000000000000000000" pitchFamily="2" charset="2"/>
              </a:rPr>
              <a:t>little</a:t>
            </a:r>
            <a:r>
              <a:rPr lang="de-CH" dirty="0">
                <a:sym typeface="Wingdings" panose="05000000000000000000" pitchFamily="2" charset="2"/>
              </a:rPr>
              <a:t> of </a:t>
            </a:r>
            <a:r>
              <a:rPr lang="de-CH" dirty="0" err="1">
                <a:sym typeface="Wingdings" panose="05000000000000000000" pitchFamily="2" charset="2"/>
              </a:rPr>
              <a:t>standard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is</a:t>
            </a:r>
            <a:r>
              <a:rPr lang="de-CH" dirty="0">
                <a:sym typeface="Wingdings" panose="05000000000000000000" pitchFamily="2" charset="2"/>
              </a:rPr>
              <a:t> the </a:t>
            </a:r>
            <a:r>
              <a:rPr lang="de-CH" dirty="0" err="1">
                <a:sym typeface="Wingdings" panose="05000000000000000000" pitchFamily="2" charset="2"/>
              </a:rPr>
              <a:t>thickness</a:t>
            </a:r>
            <a:r>
              <a:rPr lang="de-CH" dirty="0">
                <a:sym typeface="Wingdings" panose="05000000000000000000" pitchFamily="2" charset="2"/>
              </a:rPr>
              <a:t> of 0.8 mm </a:t>
            </a:r>
            <a:r>
              <a:rPr lang="de-CH" dirty="0" err="1">
                <a:sym typeface="Wingdings" panose="05000000000000000000" pitchFamily="2" charset="2"/>
              </a:rPr>
              <a:t>instead</a:t>
            </a:r>
            <a:r>
              <a:rPr lang="de-CH" dirty="0">
                <a:sym typeface="Wingdings" panose="05000000000000000000" pitchFamily="2" charset="2"/>
              </a:rPr>
              <a:t> of </a:t>
            </a:r>
            <a:r>
              <a:rPr lang="de-CH" dirty="0" err="1">
                <a:sym typeface="Wingdings" panose="05000000000000000000" pitchFamily="2" charset="2"/>
              </a:rPr>
              <a:t>common</a:t>
            </a:r>
            <a:r>
              <a:rPr lang="de-CH" dirty="0">
                <a:sym typeface="Wingdings" panose="05000000000000000000" pitchFamily="2" charset="2"/>
              </a:rPr>
              <a:t> 1.6 mm</a:t>
            </a:r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2 </a:t>
            </a:r>
            <a:r>
              <a:rPr lang="de-CH" dirty="0" err="1">
                <a:sym typeface="Wingdings" panose="05000000000000000000" pitchFamily="2" charset="2"/>
              </a:rPr>
              <a:t>layers</a:t>
            </a:r>
            <a:r>
              <a:rPr lang="de-CH" dirty="0">
                <a:sym typeface="Wingdings" panose="05000000000000000000" pitchFamily="2" charset="2"/>
              </a:rPr>
              <a:t>, </a:t>
            </a:r>
            <a:r>
              <a:rPr lang="de-CH" dirty="0" err="1">
                <a:sym typeface="Wingdings" panose="05000000000000000000" pitchFamily="2" charset="2"/>
              </a:rPr>
              <a:t>mounted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components</a:t>
            </a:r>
            <a:r>
              <a:rPr lang="de-CH" dirty="0">
                <a:sym typeface="Wingdings" panose="05000000000000000000" pitchFamily="2" charset="2"/>
              </a:rPr>
              <a:t> on </a:t>
            </a:r>
            <a:r>
              <a:rPr lang="de-CH" dirty="0" err="1">
                <a:sym typeface="Wingdings" panose="05000000000000000000" pitchFamily="2" charset="2"/>
              </a:rPr>
              <a:t>both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sides</a:t>
            </a:r>
            <a:endParaRPr lang="de-CH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41683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Ldo</a:t>
            </a:r>
            <a:r>
              <a:rPr lang="de-CH" dirty="0"/>
              <a:t>: </a:t>
            </a:r>
            <a:r>
              <a:rPr lang="de-CH" dirty="0" err="1"/>
              <a:t>low</a:t>
            </a:r>
            <a:r>
              <a:rPr lang="de-CH" dirty="0"/>
              <a:t> </a:t>
            </a:r>
            <a:r>
              <a:rPr lang="de-CH" dirty="0" err="1"/>
              <a:t>noise</a:t>
            </a:r>
            <a:r>
              <a:rPr lang="de-CH" dirty="0"/>
              <a:t> </a:t>
            </a:r>
            <a:r>
              <a:rPr lang="de-CH" dirty="0" err="1"/>
              <a:t>because</a:t>
            </a:r>
            <a:r>
              <a:rPr lang="de-CH" dirty="0"/>
              <a:t> </a:t>
            </a:r>
            <a:r>
              <a:rPr lang="de-CH" dirty="0" err="1"/>
              <a:t>no</a:t>
            </a:r>
            <a:r>
              <a:rPr lang="de-CH" dirty="0"/>
              <a:t> </a:t>
            </a:r>
            <a:r>
              <a:rPr lang="de-CH" dirty="0" err="1"/>
              <a:t>switching</a:t>
            </a:r>
            <a:endParaRPr lang="de-CH" dirty="0"/>
          </a:p>
          <a:p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quite</a:t>
            </a:r>
            <a:r>
              <a:rPr lang="de-CH" dirty="0"/>
              <a:t> </a:t>
            </a:r>
            <a:r>
              <a:rPr lang="de-CH" dirty="0" err="1"/>
              <a:t>low</a:t>
            </a:r>
            <a:r>
              <a:rPr lang="de-CH" dirty="0"/>
              <a:t> such </a:t>
            </a:r>
            <a:r>
              <a:rPr lang="de-CH" dirty="0" err="1"/>
              <a:t>that</a:t>
            </a:r>
            <a:r>
              <a:rPr lang="de-CH" dirty="0"/>
              <a:t> the </a:t>
            </a:r>
            <a:r>
              <a:rPr lang="de-CH" dirty="0" err="1"/>
              <a:t>efficiency</a:t>
            </a:r>
            <a:r>
              <a:rPr lang="de-CH" dirty="0"/>
              <a:t> </a:t>
            </a:r>
            <a:r>
              <a:rPr lang="de-CH" dirty="0" err="1"/>
              <a:t>doesn’t</a:t>
            </a:r>
            <a:r>
              <a:rPr lang="de-CH" dirty="0"/>
              <a:t> </a:t>
            </a:r>
            <a:r>
              <a:rPr lang="de-CH" dirty="0" err="1"/>
              <a:t>suffer</a:t>
            </a:r>
            <a:r>
              <a:rPr lang="de-CH" dirty="0"/>
              <a:t> </a:t>
            </a:r>
            <a:r>
              <a:rPr lang="de-CH" dirty="0" err="1"/>
              <a:t>too</a:t>
            </a:r>
            <a:r>
              <a:rPr lang="de-CH" dirty="0"/>
              <a:t> </a:t>
            </a:r>
            <a:r>
              <a:rPr lang="de-CH" dirty="0" err="1"/>
              <a:t>much</a:t>
            </a:r>
            <a:endParaRPr lang="de-CH" dirty="0"/>
          </a:p>
          <a:p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vin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not a </a:t>
            </a:r>
            <a:r>
              <a:rPr lang="de-CH" dirty="0" err="1"/>
              <a:t>lot</a:t>
            </a:r>
            <a:r>
              <a:rPr lang="de-CH" dirty="0"/>
              <a:t> </a:t>
            </a:r>
            <a:r>
              <a:rPr lang="de-CH" dirty="0" err="1"/>
              <a:t>higher</a:t>
            </a:r>
            <a:r>
              <a:rPr lang="de-CH" dirty="0"/>
              <a:t> </a:t>
            </a:r>
            <a:r>
              <a:rPr lang="de-CH" dirty="0" err="1"/>
              <a:t>than</a:t>
            </a:r>
            <a:r>
              <a:rPr lang="de-CH" dirty="0"/>
              <a:t> </a:t>
            </a:r>
            <a:r>
              <a:rPr lang="de-CH" dirty="0" err="1"/>
              <a:t>vout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 err="1">
                <a:sym typeface="Wingdings" panose="05000000000000000000" pitchFamily="2" charset="2"/>
              </a:rPr>
              <a:t>good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efficiency</a:t>
            </a:r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LED for </a:t>
            </a:r>
            <a:r>
              <a:rPr lang="de-CH" dirty="0" err="1">
                <a:sym typeface="Wingdings" panose="05000000000000000000" pitchFamily="2" charset="2"/>
              </a:rPr>
              <a:t>debug</a:t>
            </a:r>
            <a:r>
              <a:rPr lang="de-CH" dirty="0">
                <a:sym typeface="Wingdings" panose="05000000000000000000" pitchFamily="2" charset="2"/>
              </a:rPr>
              <a:t> and/</a:t>
            </a:r>
            <a:r>
              <a:rPr lang="de-CH" dirty="0" err="1">
                <a:sym typeface="Wingdings" panose="05000000000000000000" pitchFamily="2" charset="2"/>
              </a:rPr>
              <a:t>or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as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RXLed</a:t>
            </a:r>
            <a:r>
              <a:rPr lang="de-CH" dirty="0">
                <a:sym typeface="Wingdings" panose="05000000000000000000" pitchFamily="2" charset="2"/>
              </a:rPr>
              <a:t> and </a:t>
            </a:r>
            <a:r>
              <a:rPr lang="de-CH" dirty="0" err="1">
                <a:sym typeface="Wingdings" panose="05000000000000000000" pitchFamily="2" charset="2"/>
              </a:rPr>
              <a:t>TXLed</a:t>
            </a:r>
            <a:endParaRPr lang="de-CH" dirty="0">
              <a:sym typeface="Wingdings" panose="05000000000000000000" pitchFamily="2" charset="2"/>
            </a:endParaRPr>
          </a:p>
          <a:p>
            <a:r>
              <a:rPr lang="de-CH" dirty="0" err="1">
                <a:sym typeface="Wingdings" panose="05000000000000000000" pitchFamily="2" charset="2"/>
              </a:rPr>
              <a:t>With</a:t>
            </a:r>
            <a:r>
              <a:rPr lang="de-CH" dirty="0">
                <a:sym typeface="Wingdings" panose="05000000000000000000" pitchFamily="2" charset="2"/>
              </a:rPr>
              <a:t> the </a:t>
            </a:r>
            <a:r>
              <a:rPr lang="de-CH" dirty="0" err="1">
                <a:sym typeface="Wingdings" panose="05000000000000000000" pitchFamily="2" charset="2"/>
              </a:rPr>
              <a:t>low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dropout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voltage</a:t>
            </a:r>
            <a:r>
              <a:rPr lang="de-CH" dirty="0">
                <a:sym typeface="Wingdings" panose="05000000000000000000" pitchFamily="2" charset="2"/>
              </a:rPr>
              <a:t> &lt; 100 mV the </a:t>
            </a:r>
            <a:r>
              <a:rPr lang="de-CH" dirty="0" err="1">
                <a:sym typeface="Wingdings" panose="05000000000000000000" pitchFamily="2" charset="2"/>
              </a:rPr>
              <a:t>battery’s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capacity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can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be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used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higher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percentage</a:t>
            </a:r>
            <a:r>
              <a:rPr lang="de-CH" dirty="0">
                <a:sym typeface="Wingdings" panose="05000000000000000000" pitchFamily="2" charset="2"/>
              </a:rPr>
              <a:t>  </a:t>
            </a:r>
            <a:r>
              <a:rPr lang="de-CH" dirty="0" err="1">
                <a:sym typeface="Wingdings" panose="05000000000000000000" pitchFamily="2" charset="2"/>
              </a:rPr>
              <a:t>healthier</a:t>
            </a:r>
            <a:r>
              <a:rPr lang="de-CH" dirty="0">
                <a:sym typeface="Wingdings" panose="05000000000000000000" pitchFamily="2" charset="2"/>
              </a:rPr>
              <a:t> for </a:t>
            </a:r>
            <a:r>
              <a:rPr lang="de-CH" dirty="0" err="1">
                <a:sym typeface="Wingdings" panose="05000000000000000000" pitchFamily="2" charset="2"/>
              </a:rPr>
              <a:t>battery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if</a:t>
            </a:r>
            <a:r>
              <a:rPr lang="de-CH" dirty="0">
                <a:sym typeface="Wingdings" panose="05000000000000000000" pitchFamily="2" charset="2"/>
              </a:rPr>
              <a:t> not </a:t>
            </a:r>
            <a:r>
              <a:rPr lang="de-CH" dirty="0" err="1">
                <a:sym typeface="Wingdings" panose="05000000000000000000" pitchFamily="2" charset="2"/>
              </a:rPr>
              <a:t>discharged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completely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to</a:t>
            </a:r>
            <a:r>
              <a:rPr lang="de-CH" dirty="0">
                <a:sym typeface="Wingdings" panose="05000000000000000000" pitchFamily="2" charset="2"/>
              </a:rPr>
              <a:t> 3.0 V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72686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-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test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pcb</a:t>
            </a:r>
            <a:r>
              <a:rPr lang="de-CH" dirty="0"/>
              <a:t> </a:t>
            </a:r>
            <a:r>
              <a:rPr lang="de-CH" dirty="0" err="1"/>
              <a:t>shield</a:t>
            </a:r>
            <a:r>
              <a:rPr lang="de-CH" dirty="0"/>
              <a:t>, a </a:t>
            </a:r>
            <a:r>
              <a:rPr lang="de-CH" dirty="0" err="1"/>
              <a:t>software</a:t>
            </a:r>
            <a:r>
              <a:rPr lang="de-CH" dirty="0"/>
              <a:t> </a:t>
            </a:r>
            <a:r>
              <a:rPr lang="de-CH" dirty="0" err="1"/>
              <a:t>implementing</a:t>
            </a:r>
            <a:r>
              <a:rPr lang="de-CH" dirty="0"/>
              <a:t> double-</a:t>
            </a:r>
            <a:r>
              <a:rPr lang="de-CH" dirty="0" err="1"/>
              <a:t>sided</a:t>
            </a:r>
            <a:r>
              <a:rPr lang="de-CH" dirty="0"/>
              <a:t> TWR was </a:t>
            </a:r>
            <a:r>
              <a:rPr lang="de-CH" dirty="0" err="1"/>
              <a:t>written</a:t>
            </a:r>
            <a:r>
              <a:rPr lang="de-CH" dirty="0"/>
              <a:t>. </a:t>
            </a:r>
          </a:p>
          <a:p>
            <a:r>
              <a:rPr lang="de-CH" dirty="0"/>
              <a:t>-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based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API </a:t>
            </a:r>
            <a:r>
              <a:rPr lang="de-CH" dirty="0" err="1"/>
              <a:t>guide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DWM3000 and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modified</a:t>
            </a:r>
            <a:r>
              <a:rPr lang="de-CH" dirty="0"/>
              <a:t> such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runs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Flight </a:t>
            </a:r>
            <a:r>
              <a:rPr lang="de-CH" dirty="0" err="1"/>
              <a:t>control</a:t>
            </a:r>
            <a:r>
              <a:rPr lang="de-CH" dirty="0"/>
              <a:t> </a:t>
            </a:r>
            <a:r>
              <a:rPr lang="de-CH" dirty="0" err="1"/>
              <a:t>unit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drone</a:t>
            </a:r>
            <a:r>
              <a:rPr lang="de-CH" dirty="0"/>
              <a:t>.</a:t>
            </a:r>
          </a:p>
          <a:p>
            <a:r>
              <a:rPr lang="de-CH" dirty="0"/>
              <a:t>-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firmware</a:t>
            </a:r>
            <a:r>
              <a:rPr lang="de-CH" dirty="0"/>
              <a:t> was </a:t>
            </a:r>
            <a:r>
              <a:rPr lang="de-CH" dirty="0" err="1"/>
              <a:t>tested</a:t>
            </a:r>
            <a:r>
              <a:rPr lang="de-CH" dirty="0"/>
              <a:t> </a:t>
            </a:r>
            <a:r>
              <a:rPr lang="de-CH" dirty="0" err="1"/>
              <a:t>successfully</a:t>
            </a:r>
            <a:r>
              <a:rPr lang="de-CH" dirty="0"/>
              <a:t> and </a:t>
            </a:r>
            <a:r>
              <a:rPr lang="de-CH" dirty="0" err="1"/>
              <a:t>proved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working</a:t>
            </a:r>
            <a:r>
              <a:rPr lang="de-CH" dirty="0"/>
              <a:t>.</a:t>
            </a:r>
          </a:p>
          <a:p>
            <a:pPr marL="171450" indent="-171450">
              <a:buFontTx/>
              <a:buChar char="-"/>
            </a:pPr>
            <a:r>
              <a:rPr lang="de-CH" dirty="0"/>
              <a:t>This </a:t>
            </a:r>
            <a:r>
              <a:rPr lang="de-CH" dirty="0" err="1"/>
              <a:t>twr</a:t>
            </a:r>
            <a:r>
              <a:rPr lang="de-CH" dirty="0"/>
              <a:t> code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ready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merged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flight</a:t>
            </a:r>
            <a:r>
              <a:rPr lang="de-CH" dirty="0"/>
              <a:t> </a:t>
            </a:r>
            <a:r>
              <a:rPr lang="de-CH" dirty="0" err="1"/>
              <a:t>control</a:t>
            </a:r>
            <a:r>
              <a:rPr lang="de-CH" dirty="0"/>
              <a:t> </a:t>
            </a:r>
            <a:r>
              <a:rPr lang="de-CH" dirty="0" err="1"/>
              <a:t>firmware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STM such </a:t>
            </a:r>
            <a:r>
              <a:rPr lang="de-CH" dirty="0" err="1"/>
              <a:t>that</a:t>
            </a:r>
            <a:r>
              <a:rPr lang="de-CH" dirty="0"/>
              <a:t> TWR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performed</a:t>
            </a:r>
            <a:r>
              <a:rPr lang="de-CH" dirty="0"/>
              <a:t> </a:t>
            </a:r>
            <a:r>
              <a:rPr lang="de-CH" dirty="0" err="1"/>
              <a:t>while</a:t>
            </a:r>
            <a:r>
              <a:rPr lang="de-CH" dirty="0"/>
              <a:t> </a:t>
            </a:r>
            <a:r>
              <a:rPr lang="de-CH" dirty="0" err="1"/>
              <a:t>flying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/>
              <a:t>The </a:t>
            </a:r>
            <a:r>
              <a:rPr lang="de-CH" dirty="0" err="1"/>
              <a:t>software</a:t>
            </a:r>
            <a:r>
              <a:rPr lang="de-CH" dirty="0"/>
              <a:t> </a:t>
            </a:r>
            <a:r>
              <a:rPr lang="de-CH" dirty="0" err="1"/>
              <a:t>flow</a:t>
            </a:r>
            <a:r>
              <a:rPr lang="de-CH" dirty="0"/>
              <a:t> </a:t>
            </a:r>
            <a:r>
              <a:rPr lang="de-CH" dirty="0" err="1"/>
              <a:t>goes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follows</a:t>
            </a:r>
            <a:r>
              <a:rPr lang="de-CH" dirty="0"/>
              <a:t>:</a:t>
            </a:r>
          </a:p>
          <a:p>
            <a:pPr marL="171450" indent="-171450">
              <a:buFontTx/>
              <a:buChar char="-"/>
            </a:pPr>
            <a:r>
              <a:rPr lang="de-CH" dirty="0"/>
              <a:t>After </a:t>
            </a:r>
            <a:r>
              <a:rPr lang="de-CH" dirty="0" err="1"/>
              <a:t>both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fcu</a:t>
            </a:r>
            <a:r>
              <a:rPr lang="de-CH" dirty="0"/>
              <a:t> and dwm3000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started</a:t>
            </a:r>
            <a:r>
              <a:rPr lang="de-CH" dirty="0"/>
              <a:t> </a:t>
            </a:r>
            <a:r>
              <a:rPr lang="de-CH" dirty="0" err="1"/>
              <a:t>up</a:t>
            </a:r>
            <a:r>
              <a:rPr lang="de-CH" dirty="0"/>
              <a:t>,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dwm</a:t>
            </a:r>
            <a:r>
              <a:rPr lang="de-CH" dirty="0"/>
              <a:t> </a:t>
            </a:r>
            <a:r>
              <a:rPr lang="de-CH" dirty="0" err="1"/>
              <a:t>checks</a:t>
            </a:r>
            <a:r>
              <a:rPr lang="de-CH" dirty="0"/>
              <a:t> </a:t>
            </a:r>
            <a:r>
              <a:rPr lang="de-CH" dirty="0" err="1"/>
              <a:t>it’s</a:t>
            </a:r>
            <a:r>
              <a:rPr lang="de-CH" dirty="0"/>
              <a:t> </a:t>
            </a:r>
            <a:r>
              <a:rPr lang="de-CH" dirty="0" err="1"/>
              <a:t>calibration</a:t>
            </a:r>
            <a:r>
              <a:rPr lang="de-CH" dirty="0"/>
              <a:t> and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then</a:t>
            </a:r>
            <a:r>
              <a:rPr lang="de-CH" dirty="0"/>
              <a:t> </a:t>
            </a:r>
            <a:r>
              <a:rPr lang="de-CH" dirty="0" err="1"/>
              <a:t>ready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TWR </a:t>
            </a:r>
            <a:r>
              <a:rPr lang="de-CH" dirty="0" err="1"/>
              <a:t>scheme</a:t>
            </a:r>
            <a:r>
              <a:rPr lang="de-CH" dirty="0"/>
              <a:t>: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sends</a:t>
            </a:r>
            <a:r>
              <a:rPr lang="de-CH" dirty="0"/>
              <a:t> a </a:t>
            </a:r>
            <a:r>
              <a:rPr lang="de-CH" dirty="0" err="1"/>
              <a:t>poll</a:t>
            </a:r>
            <a:r>
              <a:rPr lang="de-CH" dirty="0"/>
              <a:t>, </a:t>
            </a:r>
            <a:r>
              <a:rPr lang="de-CH" dirty="0" err="1"/>
              <a:t>waits</a:t>
            </a:r>
            <a:r>
              <a:rPr lang="de-CH" dirty="0"/>
              <a:t> a </a:t>
            </a:r>
            <a:r>
              <a:rPr lang="de-CH" dirty="0" err="1"/>
              <a:t>certain</a:t>
            </a:r>
            <a:r>
              <a:rPr lang="de-CH" dirty="0"/>
              <a:t> time </a:t>
            </a:r>
            <a:r>
              <a:rPr lang="de-CH" dirty="0" err="1"/>
              <a:t>for</a:t>
            </a:r>
            <a:r>
              <a:rPr lang="de-CH" dirty="0"/>
              <a:t> a </a:t>
            </a:r>
            <a:r>
              <a:rPr lang="de-CH" dirty="0" err="1"/>
              <a:t>response</a:t>
            </a:r>
            <a:r>
              <a:rPr lang="de-CH" dirty="0"/>
              <a:t> and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timeout</a:t>
            </a:r>
            <a:r>
              <a:rPr lang="de-CH" dirty="0"/>
              <a:t> time </a:t>
            </a:r>
            <a:r>
              <a:rPr lang="de-CH" dirty="0" err="1"/>
              <a:t>isnt</a:t>
            </a:r>
            <a:r>
              <a:rPr lang="de-CH" dirty="0"/>
              <a:t> </a:t>
            </a:r>
            <a:r>
              <a:rPr lang="de-CH" dirty="0" err="1"/>
              <a:t>exceeded</a:t>
            </a:r>
            <a:r>
              <a:rPr lang="de-CH" dirty="0"/>
              <a:t> upon </a:t>
            </a:r>
            <a:r>
              <a:rPr lang="de-CH" dirty="0" err="1"/>
              <a:t>reception</a:t>
            </a:r>
            <a:r>
              <a:rPr lang="de-CH" dirty="0"/>
              <a:t>; </a:t>
            </a:r>
            <a:r>
              <a:rPr lang="de-CH" dirty="0" err="1"/>
              <a:t>then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sends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final </a:t>
            </a:r>
            <a:r>
              <a:rPr lang="de-CH" dirty="0" err="1"/>
              <a:t>message</a:t>
            </a:r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29961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Left</a:t>
            </a:r>
            <a:r>
              <a:rPr lang="de-CH" dirty="0"/>
              <a:t> </a:t>
            </a:r>
            <a:r>
              <a:rPr lang="de-CH" dirty="0" err="1"/>
              <a:t>picture</a:t>
            </a:r>
            <a:r>
              <a:rPr lang="de-CH" dirty="0"/>
              <a:t> </a:t>
            </a:r>
            <a:r>
              <a:rPr lang="de-CH" dirty="0" err="1"/>
              <a:t>planning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3D </a:t>
            </a:r>
            <a:r>
              <a:rPr lang="de-CH" dirty="0" err="1"/>
              <a:t>model</a:t>
            </a:r>
            <a:r>
              <a:rPr lang="de-CH" dirty="0"/>
              <a:t> and </a:t>
            </a:r>
            <a:r>
              <a:rPr lang="de-CH" dirty="0" err="1"/>
              <a:t>actual</a:t>
            </a:r>
            <a:r>
              <a:rPr lang="de-CH" dirty="0"/>
              <a:t> </a:t>
            </a:r>
            <a:r>
              <a:rPr lang="de-CH" dirty="0" err="1"/>
              <a:t>outcome</a:t>
            </a:r>
            <a:endParaRPr lang="de-CH" dirty="0"/>
          </a:p>
          <a:p>
            <a:endParaRPr lang="de-CH" dirty="0"/>
          </a:p>
          <a:p>
            <a:r>
              <a:rPr lang="de-CH" dirty="0"/>
              <a:t>Right the </a:t>
            </a:r>
            <a:r>
              <a:rPr lang="de-CH" dirty="0" err="1"/>
              <a:t>dimensions</a:t>
            </a:r>
            <a:r>
              <a:rPr lang="de-CH" dirty="0"/>
              <a:t> and </a:t>
            </a:r>
            <a:r>
              <a:rPr lang="de-CH" dirty="0" err="1"/>
              <a:t>weight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4489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CH" dirty="0"/>
              <a:t>TX | RX | TX &lt;-&gt; </a:t>
            </a:r>
            <a:r>
              <a:rPr lang="de-CH" dirty="0" err="1"/>
              <a:t>poll</a:t>
            </a:r>
            <a:r>
              <a:rPr lang="de-CH" dirty="0"/>
              <a:t>, </a:t>
            </a:r>
            <a:r>
              <a:rPr lang="de-CH" dirty="0" err="1"/>
              <a:t>response</a:t>
            </a:r>
            <a:r>
              <a:rPr lang="de-CH" dirty="0"/>
              <a:t>, final</a:t>
            </a:r>
          </a:p>
          <a:p>
            <a:pPr marL="171450" indent="-171450">
              <a:buFontTx/>
              <a:buChar char="-"/>
            </a:pPr>
            <a:r>
              <a:rPr lang="de-CH" dirty="0"/>
              <a:t>150 mW for </a:t>
            </a:r>
            <a:r>
              <a:rPr lang="de-CH" dirty="0" err="1"/>
              <a:t>poll</a:t>
            </a:r>
            <a:r>
              <a:rPr lang="de-CH" dirty="0"/>
              <a:t> and final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Whereas</a:t>
            </a:r>
            <a:r>
              <a:rPr lang="de-CH" dirty="0"/>
              <a:t> </a:t>
            </a:r>
            <a:r>
              <a:rPr lang="de-CH" dirty="0" err="1"/>
              <a:t>reception</a:t>
            </a:r>
            <a:r>
              <a:rPr lang="de-CH" dirty="0"/>
              <a:t> of the </a:t>
            </a:r>
            <a:r>
              <a:rPr lang="de-CH" dirty="0" err="1"/>
              <a:t>repsonse</a:t>
            </a:r>
            <a:r>
              <a:rPr lang="de-CH" dirty="0"/>
              <a:t> </a:t>
            </a:r>
            <a:r>
              <a:rPr lang="de-CH" dirty="0" err="1"/>
              <a:t>around</a:t>
            </a:r>
            <a:r>
              <a:rPr lang="de-CH" dirty="0"/>
              <a:t> 187 mW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Between</a:t>
            </a:r>
            <a:r>
              <a:rPr lang="de-CH" dirty="0"/>
              <a:t> </a:t>
            </a:r>
            <a:r>
              <a:rPr lang="de-CH" dirty="0" err="1"/>
              <a:t>frames</a:t>
            </a:r>
            <a:r>
              <a:rPr lang="de-CH" dirty="0"/>
              <a:t> 48 mW</a:t>
            </a:r>
          </a:p>
          <a:p>
            <a:pPr marL="171450" indent="-171450">
              <a:buFontTx/>
              <a:buChar char="-"/>
            </a:pPr>
            <a:r>
              <a:rPr lang="de-CH" dirty="0"/>
              <a:t>Average: 78.6 mW</a:t>
            </a:r>
          </a:p>
          <a:p>
            <a:pPr marL="171450" indent="-171450">
              <a:buFontTx/>
              <a:buChar char="-"/>
            </a:pPr>
            <a:r>
              <a:rPr lang="de-CH" dirty="0"/>
              <a:t>Time </a:t>
            </a:r>
            <a:r>
              <a:rPr lang="de-CH" dirty="0" err="1"/>
              <a:t>period</a:t>
            </a:r>
            <a:r>
              <a:rPr lang="de-CH" dirty="0"/>
              <a:t>: 2 </a:t>
            </a:r>
            <a:r>
              <a:rPr lang="de-CH" dirty="0" err="1"/>
              <a:t>ms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/>
              <a:t>Note: in </a:t>
            </a:r>
            <a:r>
              <a:rPr lang="de-CH" dirty="0" err="1"/>
              <a:t>software</a:t>
            </a:r>
            <a:r>
              <a:rPr lang="de-CH" dirty="0"/>
              <a:t> the time </a:t>
            </a:r>
            <a:r>
              <a:rPr lang="de-CH" dirty="0" err="1"/>
              <a:t>between</a:t>
            </a:r>
            <a:r>
              <a:rPr lang="de-CH" dirty="0"/>
              <a:t> </a:t>
            </a:r>
            <a:r>
              <a:rPr lang="de-CH" dirty="0" err="1"/>
              <a:t>frames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changed</a:t>
            </a:r>
            <a:r>
              <a:rPr lang="de-CH" dirty="0"/>
              <a:t> (out of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work’s</a:t>
            </a:r>
            <a:r>
              <a:rPr lang="de-CH" dirty="0"/>
              <a:t> </a:t>
            </a:r>
            <a:r>
              <a:rPr lang="de-CH" dirty="0" err="1"/>
              <a:t>scope</a:t>
            </a:r>
            <a:r>
              <a:rPr lang="de-CH" dirty="0"/>
              <a:t>)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calculated</a:t>
            </a:r>
            <a:r>
              <a:rPr lang="de-CH" dirty="0"/>
              <a:t> </a:t>
            </a: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much</a:t>
            </a:r>
            <a:r>
              <a:rPr lang="de-CH" dirty="0"/>
              <a:t> power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consumed</a:t>
            </a:r>
            <a:r>
              <a:rPr lang="de-CH" dirty="0"/>
              <a:t> </a:t>
            </a:r>
            <a:r>
              <a:rPr lang="de-CH" dirty="0" err="1"/>
              <a:t>when</a:t>
            </a:r>
            <a:r>
              <a:rPr lang="de-CH" dirty="0"/>
              <a:t> ranging </a:t>
            </a:r>
            <a:r>
              <a:rPr lang="de-CH" dirty="0" err="1"/>
              <a:t>frequency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changed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/>
              <a:t>See </a:t>
            </a:r>
            <a:r>
              <a:rPr lang="de-CH" dirty="0" err="1"/>
              <a:t>right</a:t>
            </a:r>
            <a:r>
              <a:rPr lang="de-CH" dirty="0"/>
              <a:t> </a:t>
            </a:r>
            <a:r>
              <a:rPr lang="de-CH" dirty="0" err="1"/>
              <a:t>graph</a:t>
            </a:r>
            <a:r>
              <a:rPr lang="de-CH" dirty="0"/>
              <a:t>: </a:t>
            </a:r>
            <a:r>
              <a:rPr lang="de-CH" dirty="0" err="1"/>
              <a:t>from</a:t>
            </a:r>
            <a:r>
              <a:rPr lang="de-CH" dirty="0"/>
              <a:t> 10 Hz at 49.3 mW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increases</a:t>
            </a:r>
            <a:r>
              <a:rPr lang="de-CH" dirty="0"/>
              <a:t> </a:t>
            </a:r>
            <a:r>
              <a:rPr lang="de-CH" dirty="0" err="1"/>
              <a:t>linearly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400 Hz at 72.6 mW </a:t>
            </a:r>
            <a:r>
              <a:rPr lang="de-CH" dirty="0" err="1"/>
              <a:t>average</a:t>
            </a:r>
            <a:endParaRPr lang="de-CH" dirty="0"/>
          </a:p>
          <a:p>
            <a:pPr marL="171450" indent="-171450">
              <a:buFontTx/>
              <a:buChar char="-"/>
            </a:pPr>
            <a:endParaRPr lang="de-CH" dirty="0"/>
          </a:p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42983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  <a:p>
            <a:r>
              <a:rPr lang="de-CH" dirty="0" err="1"/>
              <a:t>Finally</a:t>
            </a:r>
            <a:r>
              <a:rPr lang="de-CH" dirty="0"/>
              <a:t>, </a:t>
            </a:r>
            <a:r>
              <a:rPr lang="de-CH" dirty="0" err="1"/>
              <a:t>here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a </a:t>
            </a:r>
            <a:r>
              <a:rPr lang="de-CH" dirty="0" err="1"/>
              <a:t>table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show</a:t>
            </a:r>
            <a:r>
              <a:rPr lang="de-CH" dirty="0"/>
              <a:t> the </a:t>
            </a:r>
            <a:r>
              <a:rPr lang="de-CH" dirty="0" err="1"/>
              <a:t>electrical</a:t>
            </a:r>
            <a:r>
              <a:rPr lang="de-CH" dirty="0"/>
              <a:t> </a:t>
            </a:r>
            <a:r>
              <a:rPr lang="de-CH" dirty="0" err="1"/>
              <a:t>specifications</a:t>
            </a:r>
            <a:r>
              <a:rPr lang="de-CH" dirty="0"/>
              <a:t>:</a:t>
            </a:r>
          </a:p>
          <a:p>
            <a:r>
              <a:rPr lang="de-CH" dirty="0"/>
              <a:t>Note </a:t>
            </a:r>
            <a:r>
              <a:rPr lang="de-CH" dirty="0" err="1"/>
              <a:t>here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a </a:t>
            </a:r>
            <a:r>
              <a:rPr lang="de-CH" dirty="0" err="1"/>
              <a:t>transmission</a:t>
            </a:r>
            <a:r>
              <a:rPr lang="de-CH" dirty="0"/>
              <a:t> </a:t>
            </a:r>
            <a:r>
              <a:rPr lang="de-CH" dirty="0" err="1"/>
              <a:t>draws</a:t>
            </a:r>
            <a:r>
              <a:rPr lang="de-CH" dirty="0"/>
              <a:t> </a:t>
            </a:r>
            <a:r>
              <a:rPr lang="de-CH" dirty="0" err="1"/>
              <a:t>less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than</a:t>
            </a:r>
            <a:r>
              <a:rPr lang="de-CH" dirty="0"/>
              <a:t> a </a:t>
            </a:r>
            <a:r>
              <a:rPr lang="de-CH" dirty="0" err="1"/>
              <a:t>reception</a:t>
            </a:r>
            <a:r>
              <a:rPr lang="de-CH" dirty="0"/>
              <a:t>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also </a:t>
            </a:r>
            <a:r>
              <a:rPr lang="de-CH" dirty="0" err="1"/>
              <a:t>coherent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datasheet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DWM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states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reception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more</a:t>
            </a:r>
            <a:r>
              <a:rPr lang="de-CH" dirty="0"/>
              <a:t> power </a:t>
            </a:r>
            <a:r>
              <a:rPr lang="de-CH" dirty="0" err="1"/>
              <a:t>hungry</a:t>
            </a:r>
            <a:r>
              <a:rPr lang="de-CH" dirty="0"/>
              <a:t>.</a:t>
            </a:r>
          </a:p>
          <a:p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/>
              <a:t>The </a:t>
            </a:r>
            <a:r>
              <a:rPr lang="de-CH" dirty="0" err="1"/>
              <a:t>input</a:t>
            </a:r>
            <a:r>
              <a:rPr lang="de-CH" dirty="0"/>
              <a:t> </a:t>
            </a:r>
            <a:r>
              <a:rPr lang="de-CH" dirty="0" err="1"/>
              <a:t>voltage</a:t>
            </a:r>
            <a:r>
              <a:rPr lang="de-CH" dirty="0"/>
              <a:t> </a:t>
            </a:r>
            <a:r>
              <a:rPr lang="de-CH" dirty="0" err="1"/>
              <a:t>range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typically</a:t>
            </a:r>
            <a:r>
              <a:rPr lang="de-CH" dirty="0"/>
              <a:t> the </a:t>
            </a:r>
            <a:r>
              <a:rPr lang="de-CH" dirty="0" err="1"/>
              <a:t>one</a:t>
            </a:r>
            <a:r>
              <a:rPr lang="de-CH" dirty="0"/>
              <a:t> of a </a:t>
            </a:r>
            <a:r>
              <a:rPr lang="de-CH" dirty="0" err="1"/>
              <a:t>LiPo</a:t>
            </a:r>
            <a:r>
              <a:rPr lang="de-CH" dirty="0"/>
              <a:t>/Li-Ion </a:t>
            </a:r>
            <a:r>
              <a:rPr lang="de-CH" dirty="0" err="1"/>
              <a:t>battery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/>
              <a:t>The maximum </a:t>
            </a:r>
            <a:r>
              <a:rPr lang="de-CH" dirty="0" err="1"/>
              <a:t>supply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limited by the LDO at 300 mA (</a:t>
            </a:r>
            <a:r>
              <a:rPr lang="de-CH" dirty="0" err="1"/>
              <a:t>always</a:t>
            </a:r>
            <a:r>
              <a:rPr lang="de-CH" dirty="0"/>
              <a:t> </a:t>
            </a:r>
            <a:r>
              <a:rPr lang="de-CH" dirty="0" err="1"/>
              <a:t>well</a:t>
            </a:r>
            <a:r>
              <a:rPr lang="de-CH" dirty="0"/>
              <a:t> below)</a:t>
            </a:r>
          </a:p>
          <a:p>
            <a:pPr marL="171450" indent="-171450">
              <a:buFontTx/>
              <a:buChar char="-"/>
            </a:pPr>
            <a:r>
              <a:rPr lang="de-CH" dirty="0"/>
              <a:t>In </a:t>
            </a:r>
            <a:r>
              <a:rPr lang="de-CH" dirty="0" err="1"/>
              <a:t>shutdown</a:t>
            </a:r>
            <a:r>
              <a:rPr lang="de-CH" dirty="0"/>
              <a:t> </a:t>
            </a:r>
            <a:r>
              <a:rPr lang="de-CH" dirty="0" err="1"/>
              <a:t>mode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was not possible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measure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the </a:t>
            </a:r>
            <a:r>
              <a:rPr lang="de-CH" dirty="0" err="1"/>
              <a:t>multimeter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 in </a:t>
            </a:r>
            <a:r>
              <a:rPr lang="de-CH" dirty="0" err="1">
                <a:sym typeface="Wingdings" panose="05000000000000000000" pitchFamily="2" charset="2"/>
              </a:rPr>
              <a:t>fact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it’s</a:t>
            </a:r>
            <a:r>
              <a:rPr lang="de-CH" dirty="0">
                <a:sym typeface="Wingdings" panose="05000000000000000000" pitchFamily="2" charset="2"/>
              </a:rPr>
              <a:t> 1 </a:t>
            </a:r>
            <a:r>
              <a:rPr lang="de-CH" dirty="0" err="1">
                <a:sym typeface="Wingdings" panose="05000000000000000000" pitchFamily="2" charset="2"/>
              </a:rPr>
              <a:t>nA</a:t>
            </a:r>
            <a:r>
              <a:rPr lang="de-CH" dirty="0">
                <a:sym typeface="Wingdings" panose="05000000000000000000" pitchFamily="2" charset="2"/>
              </a:rPr>
              <a:t> (</a:t>
            </a:r>
            <a:r>
              <a:rPr lang="de-CH" dirty="0" err="1">
                <a:sym typeface="Wingdings" panose="05000000000000000000" pitchFamily="2" charset="2"/>
              </a:rPr>
              <a:t>datasheet</a:t>
            </a:r>
            <a:r>
              <a:rPr lang="de-CH" dirty="0">
                <a:sym typeface="Wingdings" panose="05000000000000000000" pitchFamily="2" charset="2"/>
              </a:rPr>
              <a:t>)</a:t>
            </a:r>
          </a:p>
          <a:p>
            <a:pPr marL="171450" indent="-171450">
              <a:buFontTx/>
              <a:buChar char="-"/>
            </a:pPr>
            <a:r>
              <a:rPr lang="de-CH" dirty="0">
                <a:sym typeface="Wingdings" panose="05000000000000000000" pitchFamily="2" charset="2"/>
              </a:rPr>
              <a:t>At </a:t>
            </a:r>
            <a:r>
              <a:rPr lang="de-CH" dirty="0" err="1">
                <a:sym typeface="Wingdings" panose="05000000000000000000" pitchFamily="2" charset="2"/>
              </a:rPr>
              <a:t>around</a:t>
            </a:r>
            <a:r>
              <a:rPr lang="de-CH" dirty="0">
                <a:sym typeface="Wingdings" panose="05000000000000000000" pitchFamily="2" charset="2"/>
              </a:rPr>
              <a:t> 3.7 V the </a:t>
            </a:r>
            <a:r>
              <a:rPr lang="de-CH" dirty="0" err="1">
                <a:sym typeface="Wingdings" panose="05000000000000000000" pitchFamily="2" charset="2"/>
              </a:rPr>
              <a:t>current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during</a:t>
            </a:r>
            <a:r>
              <a:rPr lang="de-CH" dirty="0">
                <a:sym typeface="Wingdings" panose="05000000000000000000" pitchFamily="2" charset="2"/>
              </a:rPr>
              <a:t> a TX </a:t>
            </a:r>
            <a:r>
              <a:rPr lang="de-CH" dirty="0" err="1">
                <a:sym typeface="Wingdings" panose="05000000000000000000" pitchFamily="2" charset="2"/>
              </a:rPr>
              <a:t>is</a:t>
            </a:r>
            <a:r>
              <a:rPr lang="de-CH" dirty="0">
                <a:sym typeface="Wingdings" panose="05000000000000000000" pitchFamily="2" charset="2"/>
              </a:rPr>
              <a:t> 40 mA and </a:t>
            </a:r>
            <a:r>
              <a:rPr lang="de-CH" dirty="0" err="1">
                <a:sym typeface="Wingdings" panose="05000000000000000000" pitchFamily="2" charset="2"/>
              </a:rPr>
              <a:t>during</a:t>
            </a:r>
            <a:r>
              <a:rPr lang="de-CH" dirty="0">
                <a:sym typeface="Wingdings" panose="05000000000000000000" pitchFamily="2" charset="2"/>
              </a:rPr>
              <a:t> RX 50 mA</a:t>
            </a:r>
          </a:p>
          <a:p>
            <a:pPr marL="171450" indent="-171450">
              <a:buFontTx/>
              <a:buChar char="-"/>
            </a:pPr>
            <a:r>
              <a:rPr lang="de-CH" dirty="0">
                <a:sym typeface="Wingdings" panose="05000000000000000000" pitchFamily="2" charset="2"/>
              </a:rPr>
              <a:t>The </a:t>
            </a:r>
            <a:r>
              <a:rPr lang="de-CH" dirty="0" err="1">
                <a:sym typeface="Wingdings" panose="05000000000000000000" pitchFamily="2" charset="2"/>
              </a:rPr>
              <a:t>logic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level</a:t>
            </a:r>
            <a:r>
              <a:rPr lang="de-CH" dirty="0">
                <a:sym typeface="Wingdings" panose="05000000000000000000" pitchFamily="2" charset="2"/>
              </a:rPr>
              <a:t> of the PCB </a:t>
            </a:r>
            <a:r>
              <a:rPr lang="de-CH" dirty="0" err="1">
                <a:sym typeface="Wingdings" panose="05000000000000000000" pitchFamily="2" charset="2"/>
              </a:rPr>
              <a:t>is</a:t>
            </a:r>
            <a:r>
              <a:rPr lang="de-CH" dirty="0">
                <a:sym typeface="Wingdings" panose="05000000000000000000" pitchFamily="2" charset="2"/>
              </a:rPr>
              <a:t> at 3.3V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64589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Mention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one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engineers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developed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platform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interested</a:t>
            </a:r>
            <a:r>
              <a:rPr lang="de-CH" dirty="0"/>
              <a:t> in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project</a:t>
            </a:r>
            <a:r>
              <a:rPr lang="de-CH" dirty="0"/>
              <a:t> and </a:t>
            </a:r>
            <a:r>
              <a:rPr lang="de-CH" dirty="0" err="1"/>
              <a:t>mentioned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tommaso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might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a </a:t>
            </a:r>
            <a:r>
              <a:rPr lang="de-CH" dirty="0" err="1"/>
              <a:t>candidate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a fair a </a:t>
            </a:r>
            <a:r>
              <a:rPr lang="de-CH" dirty="0" err="1"/>
              <a:t>twhich</a:t>
            </a:r>
            <a:r>
              <a:rPr lang="de-CH" dirty="0"/>
              <a:t> STM </a:t>
            </a:r>
            <a:r>
              <a:rPr lang="de-CH" dirty="0" err="1"/>
              <a:t>is</a:t>
            </a:r>
            <a:r>
              <a:rPr lang="de-CH" dirty="0"/>
              <a:t> in </a:t>
            </a:r>
            <a:r>
              <a:rPr lang="de-CH" dirty="0" err="1"/>
              <a:t>rome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fall (</a:t>
            </a:r>
            <a:r>
              <a:rPr lang="de-CH" dirty="0" err="1"/>
              <a:t>nothing</a:t>
            </a:r>
            <a:r>
              <a:rPr lang="de-CH" dirty="0"/>
              <a:t> </a:t>
            </a:r>
            <a:r>
              <a:rPr lang="de-CH" dirty="0" err="1"/>
              <a:t>official</a:t>
            </a:r>
            <a:r>
              <a:rPr lang="de-CH" dirty="0"/>
              <a:t> </a:t>
            </a:r>
            <a:r>
              <a:rPr lang="de-CH" dirty="0" err="1"/>
              <a:t>yet</a:t>
            </a:r>
            <a:r>
              <a:rPr lang="de-CH" dirty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7001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CH" dirty="0"/>
              <a:t>As an </a:t>
            </a:r>
            <a:r>
              <a:rPr lang="de-CH" dirty="0" err="1"/>
              <a:t>intro</a:t>
            </a:r>
            <a:r>
              <a:rPr lang="de-CH" dirty="0"/>
              <a:t>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talk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the </a:t>
            </a:r>
            <a:r>
              <a:rPr lang="de-CH" dirty="0" err="1"/>
              <a:t>motivation</a:t>
            </a:r>
            <a:r>
              <a:rPr lang="de-CH" dirty="0"/>
              <a:t> for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. So </a:t>
            </a:r>
            <a:r>
              <a:rPr lang="de-CH" dirty="0" err="1"/>
              <a:t>let’s</a:t>
            </a:r>
            <a:r>
              <a:rPr lang="de-CH" dirty="0"/>
              <a:t> </a:t>
            </a:r>
            <a:r>
              <a:rPr lang="de-CH" dirty="0" err="1"/>
              <a:t>get</a:t>
            </a:r>
            <a:r>
              <a:rPr lang="de-CH" dirty="0"/>
              <a:t> </a:t>
            </a:r>
            <a:r>
              <a:rPr lang="de-CH" dirty="0" err="1"/>
              <a:t>started</a:t>
            </a:r>
            <a:r>
              <a:rPr lang="de-CH" dirty="0"/>
              <a:t>: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When</a:t>
            </a:r>
            <a:r>
              <a:rPr lang="de-CH" dirty="0"/>
              <a:t> </a:t>
            </a:r>
            <a:r>
              <a:rPr lang="de-CH" dirty="0" err="1"/>
              <a:t>talking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micro-drones aka UAVs – </a:t>
            </a:r>
            <a:r>
              <a:rPr lang="de-CH" dirty="0" err="1"/>
              <a:t>Unmanned</a:t>
            </a:r>
            <a:r>
              <a:rPr lang="de-CH" dirty="0"/>
              <a:t> Aerial </a:t>
            </a:r>
            <a:r>
              <a:rPr lang="de-CH" dirty="0" err="1"/>
              <a:t>Vehicles</a:t>
            </a:r>
            <a:r>
              <a:rPr lang="de-CH" dirty="0"/>
              <a:t> </a:t>
            </a:r>
            <a:r>
              <a:rPr lang="de-CH" dirty="0" err="1"/>
              <a:t>one</a:t>
            </a:r>
            <a:r>
              <a:rPr lang="de-CH" dirty="0"/>
              <a:t> of the </a:t>
            </a:r>
            <a:r>
              <a:rPr lang="de-CH" dirty="0" err="1"/>
              <a:t>most</a:t>
            </a:r>
            <a:r>
              <a:rPr lang="de-CH" dirty="0"/>
              <a:t> </a:t>
            </a:r>
            <a:r>
              <a:rPr lang="de-CH" dirty="0" err="1"/>
              <a:t>important</a:t>
            </a:r>
            <a:r>
              <a:rPr lang="de-CH" dirty="0"/>
              <a:t> </a:t>
            </a:r>
            <a:r>
              <a:rPr lang="de-CH" dirty="0" err="1"/>
              <a:t>aspects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know</a:t>
            </a:r>
            <a:r>
              <a:rPr lang="de-CH" dirty="0"/>
              <a:t> </a:t>
            </a:r>
            <a:r>
              <a:rPr lang="de-CH" dirty="0" err="1"/>
              <a:t>its</a:t>
            </a:r>
            <a:r>
              <a:rPr lang="de-CH" dirty="0"/>
              <a:t> </a:t>
            </a: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position</a:t>
            </a:r>
            <a:r>
              <a:rPr lang="de-CH" dirty="0"/>
              <a:t> such </a:t>
            </a:r>
            <a:r>
              <a:rPr lang="de-CH" dirty="0" err="1"/>
              <a:t>that</a:t>
            </a:r>
            <a:r>
              <a:rPr lang="de-CH" dirty="0"/>
              <a:t> the </a:t>
            </a:r>
            <a:r>
              <a:rPr lang="de-CH" dirty="0" err="1"/>
              <a:t>flight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pe</a:t>
            </a:r>
            <a:r>
              <a:rPr lang="de-CH" dirty="0"/>
              <a:t> </a:t>
            </a:r>
            <a:r>
              <a:rPr lang="de-CH" dirty="0" err="1"/>
              <a:t>planned</a:t>
            </a:r>
            <a:r>
              <a:rPr lang="de-CH" dirty="0"/>
              <a:t> </a:t>
            </a:r>
            <a:r>
              <a:rPr lang="de-CH" dirty="0" err="1"/>
              <a:t>properly</a:t>
            </a:r>
            <a:r>
              <a:rPr lang="de-CH" dirty="0"/>
              <a:t>.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When</a:t>
            </a:r>
            <a:r>
              <a:rPr lang="de-CH" dirty="0"/>
              <a:t>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comes</a:t>
            </a:r>
            <a:r>
              <a:rPr lang="de-CH" dirty="0"/>
              <a:t> down </a:t>
            </a:r>
            <a:r>
              <a:rPr lang="de-CH" dirty="0" err="1"/>
              <a:t>to</a:t>
            </a:r>
            <a:r>
              <a:rPr lang="de-CH" dirty="0"/>
              <a:t> indoor </a:t>
            </a:r>
            <a:r>
              <a:rPr lang="de-CH" dirty="0" err="1"/>
              <a:t>positioning</a:t>
            </a:r>
            <a:r>
              <a:rPr lang="de-CH" dirty="0"/>
              <a:t>, the </a:t>
            </a:r>
            <a:r>
              <a:rPr lang="de-CH" dirty="0" err="1"/>
              <a:t>problem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Global Navigation </a:t>
            </a:r>
            <a:r>
              <a:rPr lang="de-CH" dirty="0" err="1"/>
              <a:t>Satellite</a:t>
            </a:r>
            <a:r>
              <a:rPr lang="de-CH" dirty="0"/>
              <a:t> System e.g. GPS </a:t>
            </a:r>
            <a:r>
              <a:rPr lang="de-CH" dirty="0" err="1"/>
              <a:t>don’t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</a:t>
            </a:r>
            <a:r>
              <a:rPr lang="de-CH" dirty="0" err="1"/>
              <a:t>anymore</a:t>
            </a:r>
            <a:r>
              <a:rPr lang="de-CH" dirty="0"/>
              <a:t> –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call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GNSS-</a:t>
            </a:r>
            <a:r>
              <a:rPr lang="de-CH" dirty="0" err="1"/>
              <a:t>denied</a:t>
            </a:r>
            <a:r>
              <a:rPr lang="de-CH" dirty="0"/>
              <a:t> </a:t>
            </a:r>
            <a:r>
              <a:rPr lang="de-CH" dirty="0" err="1"/>
              <a:t>environments</a:t>
            </a:r>
            <a:r>
              <a:rPr lang="de-CH" dirty="0"/>
              <a:t>.</a:t>
            </a:r>
          </a:p>
          <a:p>
            <a:pPr marL="171450" indent="-171450">
              <a:buFontTx/>
              <a:buChar char="-"/>
            </a:pPr>
            <a:r>
              <a:rPr lang="de-CH" dirty="0"/>
              <a:t>For indoor </a:t>
            </a:r>
            <a:r>
              <a:rPr lang="de-CH" dirty="0" err="1"/>
              <a:t>positioning</a:t>
            </a:r>
            <a:r>
              <a:rPr lang="de-CH" dirty="0"/>
              <a:t> a </a:t>
            </a:r>
            <a:r>
              <a:rPr lang="de-CH" dirty="0" err="1"/>
              <a:t>very</a:t>
            </a:r>
            <a:r>
              <a:rPr lang="de-CH" dirty="0"/>
              <a:t> </a:t>
            </a:r>
            <a:r>
              <a:rPr lang="de-CH" dirty="0" err="1"/>
              <a:t>precise</a:t>
            </a:r>
            <a:r>
              <a:rPr lang="de-CH" dirty="0"/>
              <a:t> </a:t>
            </a:r>
            <a:r>
              <a:rPr lang="de-CH" dirty="0" err="1"/>
              <a:t>method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a </a:t>
            </a:r>
            <a:r>
              <a:rPr lang="de-CH" dirty="0" err="1"/>
              <a:t>motion</a:t>
            </a:r>
            <a:r>
              <a:rPr lang="de-CH" dirty="0"/>
              <a:t> </a:t>
            </a:r>
            <a:r>
              <a:rPr lang="de-CH" dirty="0" err="1"/>
              <a:t>capture</a:t>
            </a:r>
            <a:r>
              <a:rPr lang="de-CH" dirty="0"/>
              <a:t> </a:t>
            </a:r>
            <a:r>
              <a:rPr lang="de-CH" dirty="0" err="1"/>
              <a:t>system</a:t>
            </a:r>
            <a:r>
              <a:rPr lang="de-CH" dirty="0"/>
              <a:t> – BUT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quite</a:t>
            </a:r>
            <a:r>
              <a:rPr lang="de-CH" dirty="0"/>
              <a:t> expensive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Among</a:t>
            </a:r>
            <a:r>
              <a:rPr lang="de-CH" dirty="0"/>
              <a:t> </a:t>
            </a:r>
            <a:r>
              <a:rPr lang="de-CH" dirty="0" err="1"/>
              <a:t>other</a:t>
            </a:r>
            <a:r>
              <a:rPr lang="de-CH" dirty="0"/>
              <a:t> </a:t>
            </a:r>
            <a:r>
              <a:rPr lang="de-CH" dirty="0" err="1"/>
              <a:t>solutions</a:t>
            </a:r>
            <a:r>
              <a:rPr lang="de-CH" dirty="0"/>
              <a:t>, UWB stands out due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it’s</a:t>
            </a:r>
            <a:r>
              <a:rPr lang="de-CH" dirty="0"/>
              <a:t> </a:t>
            </a:r>
            <a:r>
              <a:rPr lang="de-CH" dirty="0" err="1"/>
              <a:t>very</a:t>
            </a:r>
            <a:r>
              <a:rPr lang="de-CH" dirty="0"/>
              <a:t> </a:t>
            </a:r>
            <a:r>
              <a:rPr lang="de-CH" dirty="0" err="1"/>
              <a:t>precise</a:t>
            </a:r>
            <a:r>
              <a:rPr lang="de-CH" dirty="0"/>
              <a:t> </a:t>
            </a:r>
            <a:r>
              <a:rPr lang="de-CH" dirty="0" err="1"/>
              <a:t>ToF</a:t>
            </a:r>
            <a:r>
              <a:rPr lang="de-CH" dirty="0"/>
              <a:t> </a:t>
            </a:r>
            <a:r>
              <a:rPr lang="de-CH" dirty="0" err="1"/>
              <a:t>estimation</a:t>
            </a:r>
            <a:r>
              <a:rPr lang="de-CH" dirty="0"/>
              <a:t> at a </a:t>
            </a:r>
            <a:r>
              <a:rPr lang="de-CH" dirty="0" err="1"/>
              <a:t>relatively</a:t>
            </a:r>
            <a:r>
              <a:rPr lang="de-CH" dirty="0"/>
              <a:t> </a:t>
            </a:r>
            <a:r>
              <a:rPr lang="de-CH" dirty="0" err="1"/>
              <a:t>cost</a:t>
            </a:r>
            <a:r>
              <a:rPr lang="de-CH" dirty="0"/>
              <a:t>.</a:t>
            </a:r>
          </a:p>
          <a:p>
            <a:pPr marL="171450" indent="-171450">
              <a:buFontTx/>
              <a:buChar char="-"/>
            </a:pPr>
            <a:r>
              <a:rPr lang="de-CH" dirty="0"/>
              <a:t>For larger </a:t>
            </a:r>
            <a:r>
              <a:rPr lang="de-CH" dirty="0" err="1"/>
              <a:t>drones</a:t>
            </a:r>
            <a:r>
              <a:rPr lang="de-CH" dirty="0"/>
              <a:t> (</a:t>
            </a:r>
            <a:r>
              <a:rPr lang="de-CH" dirty="0" err="1"/>
              <a:t>example</a:t>
            </a:r>
            <a:r>
              <a:rPr lang="de-CH" dirty="0"/>
              <a:t> </a:t>
            </a:r>
            <a:r>
              <a:rPr lang="de-CH" dirty="0" err="1"/>
              <a:t>picture</a:t>
            </a:r>
            <a:r>
              <a:rPr lang="de-CH" dirty="0"/>
              <a:t>) additional </a:t>
            </a:r>
            <a:r>
              <a:rPr lang="de-CH" dirty="0" err="1"/>
              <a:t>sensor</a:t>
            </a:r>
            <a:r>
              <a:rPr lang="de-CH" dirty="0"/>
              <a:t> </a:t>
            </a:r>
            <a:r>
              <a:rPr lang="de-CH" dirty="0" err="1"/>
              <a:t>technology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added</a:t>
            </a:r>
            <a:r>
              <a:rPr lang="de-CH" dirty="0"/>
              <a:t> </a:t>
            </a:r>
            <a:r>
              <a:rPr lang="de-CH" dirty="0" err="1"/>
              <a:t>quite</a:t>
            </a:r>
            <a:r>
              <a:rPr lang="de-CH" dirty="0"/>
              <a:t> </a:t>
            </a:r>
            <a:r>
              <a:rPr lang="de-CH" dirty="0" err="1"/>
              <a:t>easily</a:t>
            </a:r>
            <a:r>
              <a:rPr lang="de-CH" dirty="0"/>
              <a:t>, </a:t>
            </a:r>
            <a:r>
              <a:rPr lang="de-CH" dirty="0" err="1"/>
              <a:t>because</a:t>
            </a:r>
            <a:r>
              <a:rPr lang="de-CH" dirty="0"/>
              <a:t>…</a:t>
            </a:r>
          </a:p>
          <a:p>
            <a:pPr marL="628650" lvl="1" indent="-171450">
              <a:buFontTx/>
              <a:buChar char="-"/>
            </a:pPr>
            <a:r>
              <a:rPr lang="de-CH" dirty="0"/>
              <a:t>… the additional </a:t>
            </a:r>
            <a:r>
              <a:rPr lang="de-CH" dirty="0" err="1"/>
              <a:t>payload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relatively</a:t>
            </a:r>
            <a:r>
              <a:rPr lang="de-CH" dirty="0"/>
              <a:t> </a:t>
            </a:r>
            <a:r>
              <a:rPr lang="de-CH" dirty="0" err="1"/>
              <a:t>small</a:t>
            </a:r>
            <a:r>
              <a:rPr lang="de-CH" dirty="0"/>
              <a:t> </a:t>
            </a:r>
            <a:r>
              <a:rPr lang="de-CH" dirty="0" err="1"/>
              <a:t>compared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overall</a:t>
            </a:r>
            <a:r>
              <a:rPr lang="de-CH" dirty="0"/>
              <a:t> </a:t>
            </a:r>
            <a:r>
              <a:rPr lang="de-CH" dirty="0" err="1"/>
              <a:t>weight</a:t>
            </a:r>
            <a:r>
              <a:rPr lang="de-CH" dirty="0"/>
              <a:t> of the </a:t>
            </a:r>
            <a:r>
              <a:rPr lang="de-CH" dirty="0" err="1"/>
              <a:t>drone</a:t>
            </a:r>
            <a:endParaRPr lang="de-CH" dirty="0"/>
          </a:p>
          <a:p>
            <a:pPr marL="628650" lvl="1" indent="-171450">
              <a:buFontTx/>
              <a:buChar char="-"/>
            </a:pPr>
            <a:r>
              <a:rPr lang="de-CH" dirty="0"/>
              <a:t>… the power </a:t>
            </a:r>
            <a:r>
              <a:rPr lang="de-CH" dirty="0" err="1"/>
              <a:t>consumed</a:t>
            </a:r>
            <a:r>
              <a:rPr lang="de-CH" dirty="0"/>
              <a:t> by the </a:t>
            </a:r>
            <a:r>
              <a:rPr lang="de-CH" dirty="0" err="1"/>
              <a:t>sensor</a:t>
            </a:r>
            <a:r>
              <a:rPr lang="de-CH" dirty="0"/>
              <a:t> </a:t>
            </a:r>
            <a:r>
              <a:rPr lang="de-CH" dirty="0" err="1"/>
              <a:t>technology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also </a:t>
            </a:r>
            <a:r>
              <a:rPr lang="de-CH" dirty="0" err="1"/>
              <a:t>covered</a:t>
            </a:r>
            <a:r>
              <a:rPr lang="de-CH" dirty="0"/>
              <a:t> </a:t>
            </a:r>
            <a:r>
              <a:rPr lang="de-CH" dirty="0" err="1"/>
              <a:t>easily</a:t>
            </a:r>
            <a:r>
              <a:rPr lang="de-CH" dirty="0"/>
              <a:t> by the large </a:t>
            </a:r>
            <a:r>
              <a:rPr lang="de-CH" dirty="0" err="1"/>
              <a:t>batteries</a:t>
            </a:r>
            <a:endParaRPr lang="de-CH" dirty="0"/>
          </a:p>
          <a:p>
            <a:pPr marL="171450" lvl="0" indent="-171450">
              <a:buFontTx/>
              <a:buChar char="-"/>
            </a:pPr>
            <a:r>
              <a:rPr lang="de-CH" dirty="0" err="1"/>
              <a:t>However</a:t>
            </a:r>
            <a:r>
              <a:rPr lang="de-CH" dirty="0"/>
              <a:t> for micro-drones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more</a:t>
            </a:r>
            <a:r>
              <a:rPr lang="de-CH" dirty="0"/>
              <a:t> </a:t>
            </a:r>
            <a:r>
              <a:rPr lang="de-CH" dirty="0" err="1"/>
              <a:t>complicated</a:t>
            </a:r>
            <a:r>
              <a:rPr lang="de-CH" dirty="0"/>
              <a:t>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628650" lvl="1" indent="-171450">
              <a:buFontTx/>
              <a:buChar char="-"/>
            </a:pPr>
            <a:r>
              <a:rPr lang="de-CH" dirty="0"/>
              <a:t>Theres a </a:t>
            </a:r>
            <a:r>
              <a:rPr lang="de-CH" dirty="0" err="1"/>
              <a:t>very</a:t>
            </a:r>
            <a:r>
              <a:rPr lang="de-CH" dirty="0"/>
              <a:t> limited </a:t>
            </a:r>
            <a:r>
              <a:rPr lang="de-CH" dirty="0" err="1"/>
              <a:t>payload</a:t>
            </a:r>
            <a:r>
              <a:rPr lang="de-CH" dirty="0"/>
              <a:t> of a </a:t>
            </a:r>
            <a:r>
              <a:rPr lang="de-CH" dirty="0" err="1"/>
              <a:t>few</a:t>
            </a:r>
            <a:r>
              <a:rPr lang="de-CH" dirty="0"/>
              <a:t> </a:t>
            </a:r>
            <a:r>
              <a:rPr lang="de-CH" dirty="0" err="1"/>
              <a:t>grams</a:t>
            </a:r>
            <a:endParaRPr lang="de-CH" dirty="0"/>
          </a:p>
          <a:p>
            <a:pPr marL="628650" lvl="1" indent="-171450">
              <a:buFontTx/>
              <a:buChar char="-"/>
            </a:pPr>
            <a:r>
              <a:rPr lang="de-CH" dirty="0"/>
              <a:t>Limited power </a:t>
            </a:r>
            <a:r>
              <a:rPr lang="de-CH" dirty="0" err="1"/>
              <a:t>budget</a:t>
            </a:r>
            <a:endParaRPr lang="de-CH" dirty="0"/>
          </a:p>
          <a:p>
            <a:pPr marL="171450" lvl="0" indent="-171450">
              <a:buFontTx/>
              <a:buChar char="-"/>
            </a:pPr>
            <a:r>
              <a:rPr lang="de-CH" dirty="0"/>
              <a:t>This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one</a:t>
            </a:r>
            <a:r>
              <a:rPr lang="de-CH" dirty="0"/>
              <a:t> of the </a:t>
            </a:r>
            <a:r>
              <a:rPr lang="de-CH" dirty="0" err="1"/>
              <a:t>challenges</a:t>
            </a:r>
            <a:r>
              <a:rPr lang="de-CH" dirty="0"/>
              <a:t> of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work</a:t>
            </a:r>
            <a:endParaRPr lang="de-CH" dirty="0"/>
          </a:p>
          <a:p>
            <a:pPr marL="628650" lvl="1" indent="-171450">
              <a:buFontTx/>
              <a:buChar char="-"/>
            </a:pPr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425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CH" dirty="0"/>
          </a:p>
          <a:p>
            <a:pPr marL="0" indent="0">
              <a:buFontTx/>
              <a:buNone/>
            </a:pP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being</a:t>
            </a:r>
            <a:r>
              <a:rPr lang="de-CH" dirty="0"/>
              <a:t> </a:t>
            </a:r>
            <a:r>
              <a:rPr lang="de-CH" dirty="0" err="1"/>
              <a:t>said</a:t>
            </a:r>
            <a:r>
              <a:rPr lang="de-CH" dirty="0"/>
              <a:t>, the </a:t>
            </a:r>
            <a:r>
              <a:rPr lang="de-CH" dirty="0" err="1"/>
              <a:t>goal</a:t>
            </a:r>
            <a:r>
              <a:rPr lang="de-CH" dirty="0"/>
              <a:t> of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was the </a:t>
            </a:r>
            <a:r>
              <a:rPr lang="de-CH" dirty="0" err="1"/>
              <a:t>development</a:t>
            </a:r>
            <a:r>
              <a:rPr lang="de-CH" dirty="0"/>
              <a:t> of a PCB for the Steval-Drone by STMicroelectronics (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see</a:t>
            </a:r>
            <a:r>
              <a:rPr lang="de-CH" dirty="0"/>
              <a:t> in the </a:t>
            </a:r>
            <a:r>
              <a:rPr lang="de-CH" dirty="0" err="1"/>
              <a:t>picture</a:t>
            </a:r>
            <a:r>
              <a:rPr lang="de-CH" dirty="0"/>
              <a:t>)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implemens</a:t>
            </a:r>
            <a:r>
              <a:rPr lang="de-CH" dirty="0"/>
              <a:t> </a:t>
            </a:r>
            <a:r>
              <a:rPr lang="de-CH" dirty="0" err="1"/>
              <a:t>Decawave’s</a:t>
            </a:r>
            <a:r>
              <a:rPr lang="de-CH" dirty="0"/>
              <a:t>/</a:t>
            </a:r>
            <a:r>
              <a:rPr lang="de-CH" dirty="0" err="1"/>
              <a:t>Qorvo’s</a:t>
            </a:r>
            <a:r>
              <a:rPr lang="de-CH" dirty="0"/>
              <a:t> </a:t>
            </a:r>
            <a:r>
              <a:rPr lang="de-CH" dirty="0" err="1"/>
              <a:t>new</a:t>
            </a:r>
            <a:r>
              <a:rPr lang="de-CH" dirty="0"/>
              <a:t> DWM3000 UWB module.</a:t>
            </a:r>
          </a:p>
          <a:p>
            <a:pPr marL="0" indent="0">
              <a:buFontTx/>
              <a:buNone/>
            </a:pPr>
            <a:r>
              <a:rPr lang="de-CH" dirty="0"/>
              <a:t>The module </a:t>
            </a:r>
            <a:r>
              <a:rPr lang="de-CH" dirty="0" err="1"/>
              <a:t>enables</a:t>
            </a:r>
            <a:r>
              <a:rPr lang="de-CH" dirty="0"/>
              <a:t> the </a:t>
            </a:r>
            <a:r>
              <a:rPr lang="de-CH" dirty="0" err="1"/>
              <a:t>drone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TWR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estimate</a:t>
            </a:r>
            <a:r>
              <a:rPr lang="de-CH" dirty="0"/>
              <a:t> </a:t>
            </a:r>
            <a:r>
              <a:rPr lang="de-CH" dirty="0" err="1"/>
              <a:t>distances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designated</a:t>
            </a:r>
            <a:r>
              <a:rPr lang="de-CH" dirty="0"/>
              <a:t> </a:t>
            </a:r>
            <a:r>
              <a:rPr lang="de-CH" dirty="0" err="1"/>
              <a:t>anchors</a:t>
            </a:r>
            <a:r>
              <a:rPr lang="de-CH" dirty="0"/>
              <a:t>.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4127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Let’s</a:t>
            </a:r>
            <a:r>
              <a:rPr lang="de-CH" dirty="0"/>
              <a:t> </a:t>
            </a:r>
            <a:r>
              <a:rPr lang="de-CH" dirty="0" err="1"/>
              <a:t>briefly</a:t>
            </a:r>
            <a:r>
              <a:rPr lang="de-CH" dirty="0"/>
              <a:t> </a:t>
            </a:r>
            <a:r>
              <a:rPr lang="de-CH" dirty="0" err="1"/>
              <a:t>talk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the </a:t>
            </a:r>
            <a:r>
              <a:rPr lang="de-CH" dirty="0" err="1"/>
              <a:t>starting</a:t>
            </a:r>
            <a:r>
              <a:rPr lang="de-CH" dirty="0"/>
              <a:t> </a:t>
            </a:r>
            <a:r>
              <a:rPr lang="de-CH" dirty="0" err="1"/>
              <a:t>point</a:t>
            </a:r>
            <a:r>
              <a:rPr lang="de-CH" dirty="0"/>
              <a:t>: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the Steval-Drone01 </a:t>
            </a:r>
            <a:r>
              <a:rPr lang="de-CH" dirty="0" err="1"/>
              <a:t>drone</a:t>
            </a:r>
            <a:r>
              <a:rPr lang="de-CH" dirty="0"/>
              <a:t> kit by STM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a </a:t>
            </a:r>
            <a:r>
              <a:rPr lang="de-CH" dirty="0" err="1"/>
              <a:t>ready-to-fly</a:t>
            </a:r>
            <a:r>
              <a:rPr lang="de-CH" dirty="0"/>
              <a:t> </a:t>
            </a:r>
            <a:r>
              <a:rPr lang="de-CH" dirty="0" err="1"/>
              <a:t>micro</a:t>
            </a:r>
            <a:r>
              <a:rPr lang="de-CH" dirty="0"/>
              <a:t> </a:t>
            </a:r>
            <a:r>
              <a:rPr lang="de-CH" dirty="0" err="1"/>
              <a:t>drone</a:t>
            </a:r>
            <a:r>
              <a:rPr lang="de-CH" dirty="0"/>
              <a:t> kit, </a:t>
            </a:r>
            <a:r>
              <a:rPr lang="de-CH" dirty="0" err="1"/>
              <a:t>whose</a:t>
            </a:r>
            <a:r>
              <a:rPr lang="de-CH" dirty="0"/>
              <a:t> HW and SW </a:t>
            </a:r>
            <a:r>
              <a:rPr lang="de-CH" dirty="0" err="1"/>
              <a:t>is</a:t>
            </a:r>
            <a:r>
              <a:rPr lang="de-CH" dirty="0"/>
              <a:t> open source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includes</a:t>
            </a:r>
            <a:r>
              <a:rPr lang="de-CH" dirty="0"/>
              <a:t> the 3D printed frame 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motors</a:t>
            </a:r>
            <a:r>
              <a:rPr lang="de-CH" dirty="0"/>
              <a:t>, </a:t>
            </a:r>
            <a:r>
              <a:rPr lang="de-CH" dirty="0" err="1"/>
              <a:t>props</a:t>
            </a:r>
            <a:r>
              <a:rPr lang="de-CH" dirty="0"/>
              <a:t>, </a:t>
            </a:r>
            <a:r>
              <a:rPr lang="de-CH" dirty="0" err="1"/>
              <a:t>battery</a:t>
            </a:r>
            <a:r>
              <a:rPr lang="de-CH"/>
              <a:t> </a:t>
            </a:r>
          </a:p>
          <a:p>
            <a:pPr marL="171450" indent="-171450">
              <a:buFontTx/>
              <a:buChar char="-"/>
            </a:pPr>
            <a:r>
              <a:rPr lang="de-CH"/>
              <a:t>and </a:t>
            </a:r>
            <a:r>
              <a:rPr lang="de-CH" dirty="0" err="1"/>
              <a:t>most</a:t>
            </a:r>
            <a:r>
              <a:rPr lang="de-CH" dirty="0"/>
              <a:t> </a:t>
            </a:r>
            <a:r>
              <a:rPr lang="de-CH" dirty="0" err="1"/>
              <a:t>importantly</a:t>
            </a:r>
            <a:r>
              <a:rPr lang="de-CH" dirty="0"/>
              <a:t>: the </a:t>
            </a:r>
            <a:r>
              <a:rPr lang="de-CH" dirty="0" err="1"/>
              <a:t>flight</a:t>
            </a:r>
            <a:r>
              <a:rPr lang="de-CH" dirty="0"/>
              <a:t> </a:t>
            </a:r>
            <a:r>
              <a:rPr lang="de-CH" dirty="0" err="1"/>
              <a:t>control</a:t>
            </a:r>
            <a:r>
              <a:rPr lang="de-CH" dirty="0"/>
              <a:t> </a:t>
            </a:r>
            <a:r>
              <a:rPr lang="de-CH" dirty="0" err="1"/>
              <a:t>unit</a:t>
            </a:r>
            <a:r>
              <a:rPr lang="de-CH" dirty="0"/>
              <a:t>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has</a:t>
            </a:r>
            <a:r>
              <a:rPr lang="de-CH" dirty="0"/>
              <a:t> an STM32F4 MCU </a:t>
            </a:r>
            <a:r>
              <a:rPr lang="de-CH" dirty="0" err="1"/>
              <a:t>as</a:t>
            </a:r>
            <a:r>
              <a:rPr lang="de-CH" dirty="0"/>
              <a:t> the </a:t>
            </a:r>
            <a:r>
              <a:rPr lang="de-CH" dirty="0" err="1"/>
              <a:t>main</a:t>
            </a:r>
            <a:r>
              <a:rPr lang="de-CH" dirty="0"/>
              <a:t> </a:t>
            </a:r>
            <a:r>
              <a:rPr lang="de-CH" dirty="0" err="1"/>
              <a:t>processing</a:t>
            </a:r>
            <a:r>
              <a:rPr lang="de-CH" dirty="0"/>
              <a:t> </a:t>
            </a:r>
            <a:r>
              <a:rPr lang="de-CH" dirty="0" err="1"/>
              <a:t>unit</a:t>
            </a:r>
            <a:endParaRPr lang="de-CH" dirty="0"/>
          </a:p>
          <a:p>
            <a:pPr marL="0" indent="0">
              <a:buFontTx/>
              <a:buNone/>
            </a:pPr>
            <a:endParaRPr lang="de-CH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/>
              <a:t>8.5 x 20mm tiny electric motors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/>
              <a:t>Battery: 3.7v 500mA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dirty="0"/>
          </a:p>
          <a:p>
            <a:pPr marL="0" indent="0">
              <a:buFontTx/>
              <a:buNone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4045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Now</a:t>
            </a:r>
            <a:r>
              <a:rPr lang="de-CH" dirty="0"/>
              <a:t> </a:t>
            </a:r>
            <a:r>
              <a:rPr lang="de-CH" dirty="0" err="1"/>
              <a:t>let’s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a </a:t>
            </a:r>
            <a:r>
              <a:rPr lang="de-CH" dirty="0" err="1"/>
              <a:t>closer</a:t>
            </a:r>
            <a:r>
              <a:rPr lang="de-CH" dirty="0"/>
              <a:t> </a:t>
            </a:r>
            <a:r>
              <a:rPr lang="de-CH" dirty="0" err="1"/>
              <a:t>look</a:t>
            </a:r>
            <a:r>
              <a:rPr lang="de-CH" dirty="0"/>
              <a:t> at the FCU </a:t>
            </a:r>
            <a:r>
              <a:rPr lang="de-CH" dirty="0" err="1"/>
              <a:t>since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the </a:t>
            </a:r>
            <a:r>
              <a:rPr lang="de-CH" dirty="0" err="1"/>
              <a:t>eval</a:t>
            </a:r>
            <a:r>
              <a:rPr lang="de-CH" dirty="0"/>
              <a:t> </a:t>
            </a:r>
            <a:r>
              <a:rPr lang="de-CH" dirty="0" err="1"/>
              <a:t>board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connected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the </a:t>
            </a:r>
            <a:r>
              <a:rPr lang="de-CH" dirty="0" err="1"/>
              <a:t>custom</a:t>
            </a:r>
            <a:r>
              <a:rPr lang="de-CH" dirty="0"/>
              <a:t> PCB in the end. The FCU </a:t>
            </a:r>
            <a:r>
              <a:rPr lang="de-CH" dirty="0" err="1"/>
              <a:t>implements</a:t>
            </a:r>
            <a:r>
              <a:rPr lang="de-CH" dirty="0"/>
              <a:t> all </a:t>
            </a:r>
            <a:r>
              <a:rPr lang="de-CH" dirty="0" err="1"/>
              <a:t>sensors</a:t>
            </a:r>
            <a:r>
              <a:rPr lang="de-CH" dirty="0"/>
              <a:t> (and </a:t>
            </a:r>
            <a:r>
              <a:rPr lang="de-CH" dirty="0" err="1"/>
              <a:t>even</a:t>
            </a:r>
            <a:r>
              <a:rPr lang="de-CH" dirty="0"/>
              <a:t> </a:t>
            </a:r>
            <a:r>
              <a:rPr lang="de-CH" dirty="0" err="1"/>
              <a:t>more</a:t>
            </a:r>
            <a:r>
              <a:rPr lang="de-CH" dirty="0"/>
              <a:t>)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used</a:t>
            </a:r>
            <a:r>
              <a:rPr lang="de-CH" dirty="0"/>
              <a:t> for a </a:t>
            </a:r>
            <a:r>
              <a:rPr lang="de-CH" dirty="0" err="1"/>
              <a:t>controlled</a:t>
            </a:r>
            <a:r>
              <a:rPr lang="de-CH" dirty="0"/>
              <a:t> </a:t>
            </a:r>
            <a:r>
              <a:rPr lang="de-CH" dirty="0" err="1"/>
              <a:t>flight</a:t>
            </a:r>
            <a:r>
              <a:rPr lang="de-CH" dirty="0"/>
              <a:t>.</a:t>
            </a:r>
          </a:p>
          <a:p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 </a:t>
            </a:r>
            <a:r>
              <a:rPr lang="de-CH" dirty="0" err="1"/>
              <a:t>Accelerometer</a:t>
            </a:r>
            <a:r>
              <a:rPr lang="de-CH" dirty="0"/>
              <a:t> and </a:t>
            </a:r>
            <a:r>
              <a:rPr lang="de-CH" dirty="0" err="1"/>
              <a:t>Gyroscope</a:t>
            </a:r>
            <a:r>
              <a:rPr lang="de-CH" dirty="0"/>
              <a:t> in the inertial </a:t>
            </a:r>
            <a:r>
              <a:rPr lang="de-CH" dirty="0" err="1"/>
              <a:t>measurement</a:t>
            </a:r>
            <a:r>
              <a:rPr lang="de-CH" dirty="0"/>
              <a:t> </a:t>
            </a:r>
            <a:r>
              <a:rPr lang="de-CH" dirty="0" err="1"/>
              <a:t>unit</a:t>
            </a:r>
            <a:endParaRPr lang="de-CH" dirty="0"/>
          </a:p>
          <a:p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 </a:t>
            </a:r>
            <a:r>
              <a:rPr lang="de-CH" dirty="0" err="1"/>
              <a:t>magnetometer</a:t>
            </a:r>
            <a:endParaRPr lang="de-CH" dirty="0"/>
          </a:p>
          <a:p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 </a:t>
            </a:r>
            <a:r>
              <a:rPr lang="de-CH" dirty="0" err="1"/>
              <a:t>pressure</a:t>
            </a:r>
            <a:r>
              <a:rPr lang="de-CH" dirty="0"/>
              <a:t> </a:t>
            </a:r>
            <a:r>
              <a:rPr lang="de-CH" dirty="0" err="1"/>
              <a:t>sensor</a:t>
            </a:r>
            <a:endParaRPr lang="de-CH" dirty="0"/>
          </a:p>
          <a:p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 a </a:t>
            </a:r>
            <a:r>
              <a:rPr lang="de-CH" dirty="0" err="1"/>
              <a:t>bluetooth</a:t>
            </a:r>
            <a:r>
              <a:rPr lang="de-CH" dirty="0"/>
              <a:t> </a:t>
            </a:r>
            <a:r>
              <a:rPr lang="de-CH" dirty="0" err="1"/>
              <a:t>low</a:t>
            </a:r>
            <a:r>
              <a:rPr lang="de-CH" dirty="0"/>
              <a:t> </a:t>
            </a:r>
            <a:r>
              <a:rPr lang="de-CH" dirty="0" err="1"/>
              <a:t>enery</a:t>
            </a:r>
            <a:r>
              <a:rPr lang="de-CH" dirty="0"/>
              <a:t> module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allows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control</a:t>
            </a:r>
            <a:r>
              <a:rPr lang="de-CH" dirty="0"/>
              <a:t> the </a:t>
            </a:r>
            <a:r>
              <a:rPr lang="de-CH" dirty="0" err="1"/>
              <a:t>drone</a:t>
            </a:r>
            <a:r>
              <a:rPr lang="de-CH" dirty="0"/>
              <a:t> via </a:t>
            </a:r>
            <a:r>
              <a:rPr lang="de-CH" dirty="0" err="1"/>
              <a:t>smartphone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tablet</a:t>
            </a:r>
            <a:endParaRPr lang="de-CH" dirty="0"/>
          </a:p>
          <a:p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 an </a:t>
            </a:r>
            <a:r>
              <a:rPr lang="de-CH" dirty="0" err="1"/>
              <a:t>integrated</a:t>
            </a:r>
            <a:r>
              <a:rPr lang="de-CH" dirty="0"/>
              <a:t> </a:t>
            </a:r>
            <a:r>
              <a:rPr lang="de-CH" dirty="0" err="1"/>
              <a:t>battery</a:t>
            </a:r>
            <a:r>
              <a:rPr lang="de-CH" dirty="0"/>
              <a:t> </a:t>
            </a:r>
            <a:r>
              <a:rPr lang="de-CH" dirty="0" err="1"/>
              <a:t>charger</a:t>
            </a:r>
            <a:endParaRPr lang="de-CH" dirty="0"/>
          </a:p>
          <a:p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 </a:t>
            </a:r>
            <a:r>
              <a:rPr lang="de-CH" dirty="0" err="1"/>
              <a:t>Lod</a:t>
            </a:r>
            <a:r>
              <a:rPr lang="de-CH" dirty="0"/>
              <a:t> </a:t>
            </a:r>
            <a:r>
              <a:rPr lang="de-CH" dirty="0" err="1"/>
              <a:t>dropout</a:t>
            </a:r>
            <a:r>
              <a:rPr lang="de-CH" dirty="0"/>
              <a:t> </a:t>
            </a:r>
            <a:r>
              <a:rPr lang="de-CH" dirty="0" err="1"/>
              <a:t>voltage</a:t>
            </a:r>
            <a:r>
              <a:rPr lang="de-CH" dirty="0"/>
              <a:t> </a:t>
            </a:r>
            <a:r>
              <a:rPr lang="de-CH" dirty="0" err="1"/>
              <a:t>regulator</a:t>
            </a:r>
            <a:endParaRPr lang="de-CH" dirty="0"/>
          </a:p>
          <a:p>
            <a:r>
              <a:rPr lang="de-CH" dirty="0"/>
              <a:t>Last but </a:t>
            </a:r>
            <a:r>
              <a:rPr lang="de-CH" dirty="0" err="1"/>
              <a:t>no</a:t>
            </a:r>
            <a:r>
              <a:rPr lang="de-CH" dirty="0"/>
              <a:t> least 4 power </a:t>
            </a:r>
            <a:r>
              <a:rPr lang="de-CH" dirty="0" err="1"/>
              <a:t>mosfets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drive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motors</a:t>
            </a:r>
            <a:r>
              <a:rPr lang="de-CH" dirty="0"/>
              <a:t>.</a:t>
            </a:r>
          </a:p>
          <a:p>
            <a:r>
              <a:rPr lang="de-CH" dirty="0"/>
              <a:t>(And of </a:t>
            </a:r>
            <a:r>
              <a:rPr lang="de-CH" dirty="0" err="1"/>
              <a:t>course</a:t>
            </a:r>
            <a:r>
              <a:rPr lang="de-CH" dirty="0"/>
              <a:t> the ST32  MCU. </a:t>
            </a:r>
            <a:r>
              <a:rPr lang="de-CH" dirty="0">
                <a:sym typeface="Wingdings" panose="05000000000000000000" pitchFamily="2" charset="2"/>
              </a:rPr>
              <a:t> all </a:t>
            </a:r>
            <a:r>
              <a:rPr lang="de-CH" dirty="0" err="1">
                <a:sym typeface="Wingdings" panose="05000000000000000000" pitchFamily="2" charset="2"/>
              </a:rPr>
              <a:t>included</a:t>
            </a:r>
            <a:r>
              <a:rPr lang="de-CH" dirty="0">
                <a:sym typeface="Wingdings" panose="05000000000000000000" pitchFamily="2" charset="2"/>
              </a:rPr>
              <a:t> on </a:t>
            </a:r>
            <a:r>
              <a:rPr lang="de-CH" dirty="0" err="1">
                <a:sym typeface="Wingdings" panose="05000000000000000000" pitchFamily="2" charset="2"/>
              </a:rPr>
              <a:t>one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board</a:t>
            </a:r>
            <a:r>
              <a:rPr lang="de-CH" dirty="0">
                <a:sym typeface="Wingdings" panose="05000000000000000000" pitchFamily="2" charset="2"/>
              </a:rPr>
              <a:t>!)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63829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6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16000" indent="-216000"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Now as we have seen the FCU, let’s see the UWB module we want to connect it with.</a:t>
            </a:r>
          </a:p>
          <a:p>
            <a:pPr marL="216000" indent="-216000"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It’s the new DWM3000, the successor of the DWM1000 which has already been used for quite some projects at PBL.</a:t>
            </a:r>
          </a:p>
          <a:p>
            <a:pPr marL="216000" indent="-216000"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It has the same dimensions as the 1000 model. </a:t>
            </a:r>
          </a:p>
          <a:p>
            <a:pPr marL="216000" indent="-216000"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The real changes took place under the hood:</a:t>
            </a:r>
          </a:p>
          <a:p>
            <a:pPr marL="171360" indent="-17100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2000" b="0" strike="noStrike" spc="-1" dirty="0">
                <a:latin typeface="Arial"/>
              </a:rPr>
              <a:t>Based on DW3110:   low-power, single chip CMOS RF transceiver IC</a:t>
            </a:r>
          </a:p>
          <a:p>
            <a:pPr marL="171360" indent="-17100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2000" b="0" strike="noStrike" spc="-1" dirty="0">
                <a:latin typeface="Arial"/>
              </a:rPr>
              <a:t>Transceiver IC has Lowered power consumption</a:t>
            </a:r>
          </a:p>
          <a:p>
            <a:pPr marL="171360" indent="-17100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2000" b="0" strike="noStrike" spc="-1" dirty="0">
                <a:latin typeface="Arial"/>
              </a:rPr>
              <a:t>Addition of Channel 9 support</a:t>
            </a:r>
          </a:p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Its main applications are real time locating of assets using </a:t>
            </a:r>
            <a:r>
              <a:rPr lang="en-US" sz="2000" b="0" strike="noStrike" spc="-1" dirty="0" err="1">
                <a:latin typeface="Arial"/>
              </a:rPr>
              <a:t>twr</a:t>
            </a:r>
            <a:r>
              <a:rPr lang="en-US" sz="2000" b="0" strike="noStrike" spc="-1" dirty="0">
                <a:latin typeface="Arial"/>
              </a:rPr>
              <a:t> or </a:t>
            </a:r>
            <a:r>
              <a:rPr lang="en-US" sz="2000" b="0" strike="noStrike" spc="-1" dirty="0" err="1">
                <a:latin typeface="Arial"/>
              </a:rPr>
              <a:t>tdoa</a:t>
            </a:r>
            <a:r>
              <a:rPr lang="en-US" sz="2000" b="0" strike="noStrike" spc="-1" dirty="0">
                <a:latin typeface="Arial"/>
              </a:rPr>
              <a:t> AND parts of wireless sensor networks</a:t>
            </a:r>
          </a:p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latin typeface="Arial"/>
              </a:rPr>
              <a:t>Low frequency error </a:t>
            </a:r>
            <a:r>
              <a:rPr lang="en-US" sz="2000" b="0" strike="noStrike" spc="-1" dirty="0">
                <a:latin typeface="Wingdings"/>
              </a:rPr>
              <a:t> necessary for the exact timestamping  see next slide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462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61A8348F-00F7-4C8A-893F-DFC7C4EFBACC}" type="slidenum">
              <a:rPr lang="en-US" sz="1200" b="0" strike="noStrike" spc="-1">
                <a:latin typeface="Times New Roman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</a:t>
            </a:r>
            <a:r>
              <a:rPr lang="de-CH" dirty="0" err="1"/>
              <a:t>sensor</a:t>
            </a:r>
            <a:r>
              <a:rPr lang="de-CH" dirty="0"/>
              <a:t> </a:t>
            </a:r>
            <a:r>
              <a:rPr lang="de-CH" dirty="0" err="1"/>
              <a:t>estimate</a:t>
            </a:r>
            <a:r>
              <a:rPr lang="de-CH" dirty="0"/>
              <a:t> a </a:t>
            </a:r>
            <a:r>
              <a:rPr lang="de-CH" dirty="0" err="1"/>
              <a:t>distance</a:t>
            </a:r>
            <a:r>
              <a:rPr lang="de-CH" dirty="0"/>
              <a:t>?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estimates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time of </a:t>
            </a:r>
            <a:r>
              <a:rPr lang="de-CH" dirty="0" err="1"/>
              <a:t>fligth</a:t>
            </a:r>
            <a:r>
              <a:rPr lang="de-CH" dirty="0"/>
              <a:t> (</a:t>
            </a:r>
            <a:r>
              <a:rPr lang="de-CH" dirty="0" err="1"/>
              <a:t>T_f</a:t>
            </a:r>
            <a:r>
              <a:rPr lang="de-CH" dirty="0"/>
              <a:t>)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took</a:t>
            </a:r>
            <a:r>
              <a:rPr lang="de-CH" dirty="0"/>
              <a:t> a </a:t>
            </a:r>
            <a:r>
              <a:rPr lang="de-CH" dirty="0" err="1"/>
              <a:t>radio</a:t>
            </a:r>
            <a:r>
              <a:rPr lang="de-CH" dirty="0"/>
              <a:t> </a:t>
            </a:r>
            <a:r>
              <a:rPr lang="de-CH" dirty="0" err="1"/>
              <a:t>wave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travel</a:t>
            </a:r>
            <a:r>
              <a:rPr lang="de-CH" dirty="0"/>
              <a:t> </a:t>
            </a:r>
            <a:r>
              <a:rPr lang="de-CH" dirty="0" err="1"/>
              <a:t>between</a:t>
            </a:r>
            <a:r>
              <a:rPr lang="de-CH" dirty="0"/>
              <a:t> </a:t>
            </a: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objects</a:t>
            </a:r>
            <a:r>
              <a:rPr lang="de-CH" dirty="0"/>
              <a:t>. 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Because</a:t>
            </a:r>
            <a:r>
              <a:rPr lang="de-CH" dirty="0"/>
              <a:t> </a:t>
            </a:r>
            <a:r>
              <a:rPr lang="de-CH" dirty="0" err="1"/>
              <a:t>then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the </a:t>
            </a:r>
            <a:r>
              <a:rPr lang="de-CH" dirty="0" err="1"/>
              <a:t>formula</a:t>
            </a:r>
            <a:r>
              <a:rPr lang="de-CH" dirty="0"/>
              <a:t> on the </a:t>
            </a:r>
            <a:r>
              <a:rPr lang="de-CH" dirty="0" err="1"/>
              <a:t>left</a:t>
            </a:r>
            <a:r>
              <a:rPr lang="de-CH" dirty="0"/>
              <a:t>.</a:t>
            </a:r>
          </a:p>
          <a:p>
            <a:pPr marL="0" indent="0">
              <a:buFontTx/>
              <a:buNone/>
            </a:pPr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171450" indent="-171450">
              <a:buFontTx/>
              <a:buChar char="-"/>
            </a:pPr>
            <a:r>
              <a:rPr lang="de-CH" dirty="0"/>
              <a:t>The TWR </a:t>
            </a:r>
            <a:r>
              <a:rPr lang="de-CH" dirty="0" err="1"/>
              <a:t>exchange</a:t>
            </a:r>
            <a:r>
              <a:rPr lang="de-CH" dirty="0"/>
              <a:t> </a:t>
            </a:r>
            <a:r>
              <a:rPr lang="de-CH" dirty="0" err="1"/>
              <a:t>goes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follows</a:t>
            </a:r>
            <a:r>
              <a:rPr lang="de-CH" dirty="0"/>
              <a:t>: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171450" indent="-171450">
              <a:buFontTx/>
              <a:buChar char="-"/>
            </a:pPr>
            <a:r>
              <a:rPr lang="de-CH" dirty="0"/>
              <a:t>A </a:t>
            </a:r>
            <a:r>
              <a:rPr lang="de-CH" dirty="0" err="1"/>
              <a:t>sends</a:t>
            </a:r>
            <a:r>
              <a:rPr lang="de-CH" dirty="0"/>
              <a:t> a </a:t>
            </a:r>
            <a:r>
              <a:rPr lang="de-CH" dirty="0" err="1"/>
              <a:t>poll</a:t>
            </a:r>
            <a:r>
              <a:rPr lang="de-CH" dirty="0"/>
              <a:t> </a:t>
            </a:r>
            <a:r>
              <a:rPr lang="de-CH" dirty="0" err="1"/>
              <a:t>message</a:t>
            </a:r>
            <a:r>
              <a:rPr lang="de-CH" dirty="0"/>
              <a:t> and </a:t>
            </a:r>
            <a:r>
              <a:rPr lang="de-CH" dirty="0" err="1"/>
              <a:t>sets</a:t>
            </a:r>
            <a:r>
              <a:rPr lang="de-CH" dirty="0"/>
              <a:t> a </a:t>
            </a:r>
            <a:r>
              <a:rPr lang="de-CH" dirty="0" err="1"/>
              <a:t>timestamp</a:t>
            </a:r>
            <a:r>
              <a:rPr lang="de-CH" dirty="0"/>
              <a:t>.</a:t>
            </a:r>
          </a:p>
          <a:p>
            <a:pPr marL="171450" indent="-171450">
              <a:buFontTx/>
              <a:buChar char="-"/>
            </a:pPr>
            <a:r>
              <a:rPr lang="de-CH" dirty="0"/>
              <a:t>Upon </a:t>
            </a:r>
            <a:r>
              <a:rPr lang="de-CH" dirty="0" err="1"/>
              <a:t>reception</a:t>
            </a:r>
            <a:r>
              <a:rPr lang="de-CH" dirty="0"/>
              <a:t> of the </a:t>
            </a:r>
            <a:r>
              <a:rPr lang="de-CH" dirty="0" err="1"/>
              <a:t>message</a:t>
            </a:r>
            <a:r>
              <a:rPr lang="de-CH" dirty="0"/>
              <a:t> at B, B </a:t>
            </a:r>
            <a:r>
              <a:rPr lang="de-CH" dirty="0" err="1"/>
              <a:t>sets</a:t>
            </a:r>
            <a:r>
              <a:rPr lang="de-CH" dirty="0"/>
              <a:t> a </a:t>
            </a:r>
            <a:r>
              <a:rPr lang="de-CH" dirty="0" err="1"/>
              <a:t>timestamp</a:t>
            </a:r>
            <a:r>
              <a:rPr lang="de-CH" dirty="0"/>
              <a:t> </a:t>
            </a:r>
            <a:r>
              <a:rPr lang="de-CH" dirty="0" err="1"/>
              <a:t>too</a:t>
            </a:r>
            <a:r>
              <a:rPr lang="de-CH" dirty="0"/>
              <a:t>.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171450" indent="-171450">
              <a:buFontTx/>
              <a:buChar char="-"/>
            </a:pPr>
            <a:r>
              <a:rPr lang="de-CH" dirty="0"/>
              <a:t>As </a:t>
            </a:r>
            <a:r>
              <a:rPr lang="de-CH" dirty="0" err="1"/>
              <a:t>device</a:t>
            </a:r>
            <a:r>
              <a:rPr lang="de-CH" dirty="0"/>
              <a:t> B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computing</a:t>
            </a:r>
            <a:r>
              <a:rPr lang="de-CH" dirty="0"/>
              <a:t> a </a:t>
            </a:r>
            <a:r>
              <a:rPr lang="de-CH" dirty="0" err="1"/>
              <a:t>response</a:t>
            </a:r>
            <a:r>
              <a:rPr lang="de-CH" dirty="0"/>
              <a:t>,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embeds</a:t>
            </a:r>
            <a:r>
              <a:rPr lang="de-CH" dirty="0"/>
              <a:t> the </a:t>
            </a:r>
            <a:r>
              <a:rPr lang="de-CH" dirty="0" err="1"/>
              <a:t>timestamp</a:t>
            </a:r>
            <a:r>
              <a:rPr lang="de-CH" dirty="0"/>
              <a:t> of </a:t>
            </a:r>
            <a:r>
              <a:rPr lang="de-CH" dirty="0" err="1"/>
              <a:t>reception</a:t>
            </a:r>
            <a:r>
              <a:rPr lang="de-CH" dirty="0"/>
              <a:t> and </a:t>
            </a:r>
            <a:r>
              <a:rPr lang="de-CH" dirty="0" err="1"/>
              <a:t>planned</a:t>
            </a:r>
            <a:r>
              <a:rPr lang="de-CH" dirty="0"/>
              <a:t> </a:t>
            </a:r>
            <a:r>
              <a:rPr lang="de-CH" dirty="0" err="1"/>
              <a:t>transmission</a:t>
            </a:r>
            <a:r>
              <a:rPr lang="de-CH" dirty="0"/>
              <a:t> </a:t>
            </a:r>
            <a:r>
              <a:rPr lang="de-CH" dirty="0" err="1"/>
              <a:t>into</a:t>
            </a:r>
            <a:r>
              <a:rPr lang="de-CH" dirty="0"/>
              <a:t> it. The </a:t>
            </a:r>
            <a:r>
              <a:rPr lang="de-CH" dirty="0" err="1"/>
              <a:t>response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then</a:t>
            </a:r>
            <a:r>
              <a:rPr lang="de-CH" dirty="0"/>
              <a:t> </a:t>
            </a:r>
            <a:r>
              <a:rPr lang="de-CH" dirty="0" err="1"/>
              <a:t>sent</a:t>
            </a:r>
            <a:r>
              <a:rPr lang="de-CH" dirty="0"/>
              <a:t>.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171450" indent="-171450">
              <a:buFontTx/>
              <a:buChar char="-"/>
            </a:pPr>
            <a:r>
              <a:rPr lang="de-CH" dirty="0"/>
              <a:t>A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now</a:t>
            </a:r>
            <a:r>
              <a:rPr lang="de-CH" dirty="0"/>
              <a:t> </a:t>
            </a:r>
            <a:r>
              <a:rPr lang="de-CH" dirty="0" err="1"/>
              <a:t>calculate</a:t>
            </a:r>
            <a:r>
              <a:rPr lang="de-CH" dirty="0"/>
              <a:t> the time of </a:t>
            </a:r>
            <a:r>
              <a:rPr lang="de-CH" dirty="0" err="1"/>
              <a:t>flight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depicted</a:t>
            </a:r>
            <a:r>
              <a:rPr lang="de-CH" dirty="0"/>
              <a:t> in the </a:t>
            </a:r>
            <a:r>
              <a:rPr lang="de-CH" dirty="0" err="1"/>
              <a:t>equation</a:t>
            </a:r>
            <a:r>
              <a:rPr lang="de-CH" dirty="0"/>
              <a:t> on the </a:t>
            </a:r>
            <a:r>
              <a:rPr lang="de-CH" dirty="0" err="1"/>
              <a:t>left</a:t>
            </a:r>
            <a:r>
              <a:rPr lang="de-CH" dirty="0"/>
              <a:t>.</a:t>
            </a:r>
          </a:p>
          <a:p>
            <a:pPr marL="0" indent="0">
              <a:buFontTx/>
              <a:buNone/>
            </a:pPr>
            <a:r>
              <a:rPr lang="de-CH" dirty="0"/>
              <a:t>As the </a:t>
            </a:r>
            <a:r>
              <a:rPr lang="de-CH" dirty="0" err="1"/>
              <a:t>clocks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</a:p>
          <a:p>
            <a:pPr marL="171450" indent="-171450">
              <a:buFontTx/>
              <a:buChar char="-"/>
            </a:pPr>
            <a:endParaRPr lang="de-CH" dirty="0"/>
          </a:p>
          <a:p>
            <a:pPr marL="171450" indent="-171450">
              <a:buFontTx/>
              <a:buChar char="-"/>
            </a:pPr>
            <a:r>
              <a:rPr lang="en-US" dirty="0"/>
              <a:t>Because the clocks drift slightly from each other, there is always an error in the measurement. 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simple method is therefore extended by so-called double-sided TWR. 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is to minimize the error due to the frequency drift.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final formula is now this one on the left.</a:t>
            </a:r>
            <a:endParaRPr lang="de-CH" dirty="0"/>
          </a:p>
          <a:p>
            <a:pPr marL="171450" indent="-171450">
              <a:buFontTx/>
              <a:buChar char="-"/>
            </a:pPr>
            <a:endParaRPr lang="de-CH" dirty="0"/>
          </a:p>
          <a:p>
            <a:pPr marL="171450" indent="-171450">
              <a:buFontTx/>
              <a:buChar char="-"/>
            </a:pPr>
            <a:endParaRPr lang="de-CH" dirty="0"/>
          </a:p>
          <a:p>
            <a:pPr marL="171450" indent="-171450">
              <a:buFontTx/>
              <a:buChar char="-"/>
            </a:pPr>
            <a:endParaRPr lang="de-CH" dirty="0"/>
          </a:p>
          <a:p>
            <a:r>
              <a:rPr lang="de-CH" dirty="0"/>
              <a:t>The double-</a:t>
            </a:r>
            <a:r>
              <a:rPr lang="de-CH" dirty="0" err="1"/>
              <a:t>sided</a:t>
            </a:r>
            <a:r>
              <a:rPr lang="de-CH" dirty="0"/>
              <a:t>-TWR </a:t>
            </a:r>
            <a:r>
              <a:rPr lang="de-CH" dirty="0" err="1"/>
              <a:t>estimates</a:t>
            </a:r>
            <a:r>
              <a:rPr lang="de-CH" dirty="0"/>
              <a:t> the time of </a:t>
            </a:r>
            <a:r>
              <a:rPr lang="de-CH" dirty="0" err="1"/>
              <a:t>flight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follows</a:t>
            </a:r>
            <a:r>
              <a:rPr lang="de-CH" dirty="0"/>
              <a:t>:</a:t>
            </a:r>
          </a:p>
          <a:p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 </a:t>
            </a:r>
          </a:p>
          <a:p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r>
              <a:rPr lang="de-CH" dirty="0"/>
              <a:t>In </a:t>
            </a:r>
            <a:r>
              <a:rPr lang="de-CH" dirty="0" err="1"/>
              <a:t>short</a:t>
            </a:r>
            <a:r>
              <a:rPr lang="de-CH" dirty="0"/>
              <a:t>: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r>
              <a:rPr lang="de-CH" dirty="0" err="1"/>
              <a:t>Roundtrip</a:t>
            </a:r>
            <a:r>
              <a:rPr lang="de-CH" dirty="0"/>
              <a:t> </a:t>
            </a:r>
            <a:r>
              <a:rPr lang="de-CH" dirty="0" err="1"/>
              <a:t>times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measured</a:t>
            </a:r>
            <a:r>
              <a:rPr lang="de-CH" dirty="0"/>
              <a:t>, </a:t>
            </a:r>
            <a:r>
              <a:rPr lang="de-CH" dirty="0" err="1"/>
              <a:t>they</a:t>
            </a:r>
            <a:r>
              <a:rPr lang="de-CH" dirty="0"/>
              <a:t> </a:t>
            </a:r>
            <a:r>
              <a:rPr lang="de-CH" dirty="0" err="1"/>
              <a:t>simply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the time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took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the initial </a:t>
            </a:r>
            <a:r>
              <a:rPr lang="de-CH" dirty="0" err="1"/>
              <a:t>transmission</a:t>
            </a:r>
            <a:r>
              <a:rPr lang="de-CH" dirty="0"/>
              <a:t> </a:t>
            </a:r>
            <a:r>
              <a:rPr lang="de-CH" dirty="0" err="1"/>
              <a:t>until</a:t>
            </a:r>
            <a:r>
              <a:rPr lang="de-CH" dirty="0"/>
              <a:t> the </a:t>
            </a:r>
            <a:r>
              <a:rPr lang="de-CH" dirty="0" err="1"/>
              <a:t>reception</a:t>
            </a:r>
            <a:r>
              <a:rPr lang="de-CH" dirty="0"/>
              <a:t> of the </a:t>
            </a:r>
            <a:r>
              <a:rPr lang="de-CH" dirty="0" err="1"/>
              <a:t>response</a:t>
            </a:r>
            <a:r>
              <a:rPr lang="de-CH" dirty="0"/>
              <a:t>. The </a:t>
            </a:r>
            <a:r>
              <a:rPr lang="de-CH" dirty="0" err="1"/>
              <a:t>response</a:t>
            </a:r>
            <a:r>
              <a:rPr lang="de-CH" dirty="0"/>
              <a:t> </a:t>
            </a:r>
            <a:r>
              <a:rPr lang="de-CH" dirty="0" err="1"/>
              <a:t>has</a:t>
            </a:r>
            <a:r>
              <a:rPr lang="de-CH" dirty="0"/>
              <a:t> the </a:t>
            </a:r>
            <a:r>
              <a:rPr lang="de-CH" dirty="0" err="1"/>
              <a:t>information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the </a:t>
            </a:r>
            <a:r>
              <a:rPr lang="de-CH" dirty="0" err="1"/>
              <a:t>response</a:t>
            </a:r>
            <a:r>
              <a:rPr lang="de-CH" dirty="0"/>
              <a:t> </a:t>
            </a:r>
            <a:r>
              <a:rPr lang="de-CH" dirty="0" err="1"/>
              <a:t>delay</a:t>
            </a:r>
            <a:r>
              <a:rPr lang="de-CH" dirty="0"/>
              <a:t> </a:t>
            </a:r>
            <a:r>
              <a:rPr lang="de-CH" dirty="0" err="1"/>
              <a:t>encoded</a:t>
            </a:r>
            <a:r>
              <a:rPr lang="de-CH" dirty="0"/>
              <a:t> such </a:t>
            </a:r>
            <a:r>
              <a:rPr lang="de-CH" dirty="0" err="1"/>
              <a:t>that</a:t>
            </a:r>
            <a:r>
              <a:rPr lang="de-CH" dirty="0"/>
              <a:t> the time of </a:t>
            </a:r>
            <a:r>
              <a:rPr lang="de-CH" dirty="0" err="1"/>
              <a:t>flight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computed</a:t>
            </a:r>
            <a:r>
              <a:rPr lang="de-CH" dirty="0"/>
              <a:t>.</a:t>
            </a:r>
          </a:p>
          <a:p>
            <a:r>
              <a:rPr lang="en-US" dirty="0">
                <a:sym typeface="Wingdings" panose="05000000000000000000" pitchFamily="2" charset="2"/>
              </a:rPr>
              <a:t>Whenever A or B receive or send a message, a timestamp is set which is passed on. *CLICK*</a:t>
            </a:r>
          </a:p>
          <a:p>
            <a:r>
              <a:rPr lang="en-US" dirty="0">
                <a:sym typeface="Wingdings" panose="05000000000000000000" pitchFamily="2" charset="2"/>
              </a:rPr>
              <a:t> At the end of an exchange, the round trip times of and the response delays of A and B can be calculated. *click* With this information it is possible to estimate the time of flight with the following formula.</a:t>
            </a:r>
          </a:p>
          <a:p>
            <a:endParaRPr lang="de-CH" dirty="0">
              <a:sym typeface="Wingdings" panose="05000000000000000000" pitchFamily="2" charset="2"/>
            </a:endParaRPr>
          </a:p>
          <a:p>
            <a:endParaRPr lang="de-CH" dirty="0">
              <a:sym typeface="Wingdings" panose="05000000000000000000" pitchFamily="2" charset="2"/>
            </a:endParaRPr>
          </a:p>
          <a:p>
            <a:endParaRPr lang="de-CH" dirty="0">
              <a:sym typeface="Wingdings" panose="05000000000000000000" pitchFamily="2" charset="2"/>
            </a:endParaRPr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/>
              <a:t>The </a:t>
            </a:r>
            <a:r>
              <a:rPr lang="de-CH" dirty="0" err="1"/>
              <a:t>green</a:t>
            </a:r>
            <a:r>
              <a:rPr lang="de-CH" dirty="0"/>
              <a:t> and </a:t>
            </a:r>
            <a:r>
              <a:rPr lang="de-CH" dirty="0" err="1"/>
              <a:t>blue</a:t>
            </a:r>
            <a:r>
              <a:rPr lang="de-CH" dirty="0"/>
              <a:t> </a:t>
            </a:r>
            <a:r>
              <a:rPr lang="de-CH" dirty="0" err="1"/>
              <a:t>lines</a:t>
            </a:r>
            <a:r>
              <a:rPr lang="de-CH" dirty="0"/>
              <a:t> </a:t>
            </a:r>
            <a:r>
              <a:rPr lang="de-CH" dirty="0" err="1"/>
              <a:t>show</a:t>
            </a:r>
            <a:r>
              <a:rPr lang="de-CH" dirty="0"/>
              <a:t> the time </a:t>
            </a:r>
            <a:r>
              <a:rPr lang="de-CH" dirty="0" err="1"/>
              <a:t>lines</a:t>
            </a:r>
            <a:r>
              <a:rPr lang="de-CH" dirty="0"/>
              <a:t> of </a:t>
            </a: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modules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perform the TWR </a:t>
            </a:r>
            <a:r>
              <a:rPr lang="de-CH" dirty="0" err="1"/>
              <a:t>exchange</a:t>
            </a:r>
            <a:r>
              <a:rPr lang="de-CH" dirty="0"/>
              <a:t>.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First: Device A </a:t>
            </a:r>
            <a:r>
              <a:rPr lang="de-CH" dirty="0" err="1"/>
              <a:t>sends</a:t>
            </a:r>
            <a:r>
              <a:rPr lang="de-CH" dirty="0"/>
              <a:t> a </a:t>
            </a:r>
            <a:r>
              <a:rPr lang="de-CH" dirty="0" err="1"/>
              <a:t>poll</a:t>
            </a:r>
            <a:r>
              <a:rPr lang="de-CH" dirty="0"/>
              <a:t> </a:t>
            </a:r>
            <a:r>
              <a:rPr lang="de-CH" dirty="0" err="1"/>
              <a:t>message</a:t>
            </a:r>
            <a:r>
              <a:rPr lang="de-CH" dirty="0"/>
              <a:t> and </a:t>
            </a:r>
            <a:r>
              <a:rPr lang="de-CH" dirty="0" err="1"/>
              <a:t>sets</a:t>
            </a:r>
            <a:r>
              <a:rPr lang="de-CH" dirty="0"/>
              <a:t> a </a:t>
            </a:r>
            <a:r>
              <a:rPr lang="de-CH" dirty="0" err="1"/>
              <a:t>timestamps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Ttxa</a:t>
            </a:r>
            <a:r>
              <a:rPr lang="de-CH" dirty="0"/>
              <a:t>, </a:t>
            </a:r>
            <a:r>
              <a:rPr lang="de-CH" dirty="0" err="1"/>
              <a:t>then</a:t>
            </a:r>
            <a:r>
              <a:rPr lang="de-CH" dirty="0"/>
              <a:t> B </a:t>
            </a:r>
            <a:r>
              <a:rPr lang="de-CH" dirty="0" err="1"/>
              <a:t>timestamps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Trxb</a:t>
            </a:r>
            <a:r>
              <a:rPr lang="de-CH" dirty="0"/>
              <a:t> </a:t>
            </a:r>
            <a:r>
              <a:rPr lang="de-CH" dirty="0" err="1"/>
              <a:t>when</a:t>
            </a:r>
            <a:r>
              <a:rPr lang="de-CH" dirty="0"/>
              <a:t> </a:t>
            </a:r>
            <a:r>
              <a:rPr lang="de-CH" dirty="0" err="1"/>
              <a:t>receiving</a:t>
            </a:r>
            <a:r>
              <a:rPr lang="de-CH" dirty="0"/>
              <a:t> and </a:t>
            </a:r>
            <a:r>
              <a:rPr lang="de-CH" dirty="0" err="1"/>
              <a:t>adds</a:t>
            </a:r>
            <a:r>
              <a:rPr lang="de-CH" dirty="0"/>
              <a:t> </a:t>
            </a:r>
            <a:r>
              <a:rPr lang="de-CH" dirty="0" err="1"/>
              <a:t>another</a:t>
            </a:r>
            <a:r>
              <a:rPr lang="de-CH" dirty="0"/>
              <a:t> </a:t>
            </a:r>
            <a:r>
              <a:rPr lang="de-CH" dirty="0" err="1"/>
              <a:t>timestamp</a:t>
            </a:r>
            <a:r>
              <a:rPr lang="de-CH" dirty="0"/>
              <a:t> </a:t>
            </a:r>
            <a:r>
              <a:rPr lang="de-CH" dirty="0" err="1"/>
              <a:t>when</a:t>
            </a:r>
            <a:r>
              <a:rPr lang="de-CH" dirty="0"/>
              <a:t> </a:t>
            </a:r>
            <a:r>
              <a:rPr lang="de-CH" dirty="0" err="1"/>
              <a:t>transmitting</a:t>
            </a:r>
            <a:r>
              <a:rPr lang="de-CH" dirty="0"/>
              <a:t> </a:t>
            </a:r>
            <a:r>
              <a:rPr lang="de-CH" dirty="0" err="1"/>
              <a:t>Ttxb</a:t>
            </a:r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A </a:t>
            </a:r>
            <a:r>
              <a:rPr lang="de-CH" dirty="0" err="1">
                <a:sym typeface="Wingdings" panose="05000000000000000000" pitchFamily="2" charset="2"/>
              </a:rPr>
              <a:t>now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has</a:t>
            </a:r>
            <a:r>
              <a:rPr lang="de-CH" dirty="0">
                <a:sym typeface="Wingdings" panose="05000000000000000000" pitchFamily="2" charset="2"/>
              </a:rPr>
              <a:t> the </a:t>
            </a:r>
            <a:r>
              <a:rPr lang="de-CH" dirty="0" err="1">
                <a:sym typeface="Wingdings" panose="05000000000000000000" pitchFamily="2" charset="2"/>
              </a:rPr>
              <a:t>whole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rountrip</a:t>
            </a:r>
            <a:r>
              <a:rPr lang="de-CH" dirty="0">
                <a:sym typeface="Wingdings" panose="05000000000000000000" pitchFamily="2" charset="2"/>
              </a:rPr>
              <a:t> time: </a:t>
            </a:r>
            <a:r>
              <a:rPr lang="de-CH" dirty="0" err="1">
                <a:sym typeface="Wingdings" panose="05000000000000000000" pitchFamily="2" charset="2"/>
              </a:rPr>
              <a:t>Trxa</a:t>
            </a:r>
            <a:r>
              <a:rPr lang="de-CH" dirty="0">
                <a:sym typeface="Wingdings" panose="05000000000000000000" pitchFamily="2" charset="2"/>
              </a:rPr>
              <a:t> – </a:t>
            </a:r>
            <a:r>
              <a:rPr lang="de-CH" dirty="0" err="1">
                <a:sym typeface="Wingdings" panose="05000000000000000000" pitchFamily="2" charset="2"/>
              </a:rPr>
              <a:t>Ttxa</a:t>
            </a:r>
            <a:r>
              <a:rPr lang="de-CH" dirty="0">
                <a:sym typeface="Wingdings" panose="05000000000000000000" pitchFamily="2" charset="2"/>
              </a:rPr>
              <a:t> = </a:t>
            </a:r>
            <a:r>
              <a:rPr lang="de-CH" dirty="0" err="1">
                <a:sym typeface="Wingdings" panose="05000000000000000000" pitchFamily="2" charset="2"/>
              </a:rPr>
              <a:t>TroundA</a:t>
            </a:r>
            <a:r>
              <a:rPr lang="de-CH" dirty="0">
                <a:sym typeface="Wingdings" panose="05000000000000000000" pitchFamily="2" charset="2"/>
              </a:rPr>
              <a:t> . </a:t>
            </a:r>
            <a:r>
              <a:rPr lang="de-CH" dirty="0" err="1">
                <a:sym typeface="Wingdings" panose="05000000000000000000" pitchFamily="2" charset="2"/>
              </a:rPr>
              <a:t>With</a:t>
            </a:r>
            <a:r>
              <a:rPr lang="de-CH" dirty="0">
                <a:sym typeface="Wingdings" panose="05000000000000000000" pitchFamily="2" charset="2"/>
              </a:rPr>
              <a:t> the last </a:t>
            </a:r>
            <a:r>
              <a:rPr lang="de-CH" dirty="0" err="1">
                <a:sym typeface="Wingdings" panose="05000000000000000000" pitchFamily="2" charset="2"/>
              </a:rPr>
              <a:t>transmission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from</a:t>
            </a:r>
            <a:r>
              <a:rPr lang="de-CH" dirty="0">
                <a:sym typeface="Wingdings" panose="05000000000000000000" pitchFamily="2" charset="2"/>
              </a:rPr>
              <a:t> A  ‘final’ </a:t>
            </a:r>
            <a:r>
              <a:rPr lang="de-CH" dirty="0" err="1">
                <a:sym typeface="Wingdings" panose="05000000000000000000" pitchFamily="2" charset="2"/>
              </a:rPr>
              <a:t>message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contains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previous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two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timestamps</a:t>
            </a:r>
            <a:r>
              <a:rPr lang="de-CH" dirty="0">
                <a:sym typeface="Wingdings" panose="05000000000000000000" pitchFamily="2" charset="2"/>
              </a:rPr>
              <a:t>, </a:t>
            </a:r>
            <a:r>
              <a:rPr lang="de-CH" dirty="0" err="1">
                <a:sym typeface="Wingdings" panose="05000000000000000000" pitchFamily="2" charset="2"/>
              </a:rPr>
              <a:t>namely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timestamps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from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poll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tx</a:t>
            </a:r>
            <a:r>
              <a:rPr lang="de-CH" dirty="0">
                <a:sym typeface="Wingdings" panose="05000000000000000000" pitchFamily="2" charset="2"/>
              </a:rPr>
              <a:t> and </a:t>
            </a:r>
            <a:r>
              <a:rPr lang="de-CH" dirty="0" err="1">
                <a:sym typeface="Wingdings" panose="05000000000000000000" pitchFamily="2" charset="2"/>
              </a:rPr>
              <a:t>response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rx</a:t>
            </a:r>
            <a:r>
              <a:rPr lang="de-CH" dirty="0">
                <a:sym typeface="Wingdings" panose="05000000000000000000" pitchFamily="2" charset="2"/>
              </a:rPr>
              <a:t> and also the </a:t>
            </a:r>
            <a:r>
              <a:rPr lang="de-CH" dirty="0" err="1">
                <a:sym typeface="Wingdings" panose="05000000000000000000" pitchFamily="2" charset="2"/>
              </a:rPr>
              <a:t>timestamp</a:t>
            </a:r>
            <a:r>
              <a:rPr lang="de-CH" dirty="0">
                <a:sym typeface="Wingdings" panose="05000000000000000000" pitchFamily="2" charset="2"/>
              </a:rPr>
              <a:t> of final </a:t>
            </a:r>
            <a:r>
              <a:rPr lang="de-CH" dirty="0" err="1">
                <a:sym typeface="Wingdings" panose="05000000000000000000" pitchFamily="2" charset="2"/>
              </a:rPr>
              <a:t>tx</a:t>
            </a:r>
            <a:r>
              <a:rPr lang="de-CH" dirty="0">
                <a:sym typeface="Wingdings" panose="05000000000000000000" pitchFamily="2" charset="2"/>
              </a:rPr>
              <a:t>.</a:t>
            </a:r>
          </a:p>
          <a:p>
            <a:r>
              <a:rPr lang="de-CH" dirty="0">
                <a:sym typeface="Wingdings" panose="05000000000000000000" pitchFamily="2" charset="2"/>
              </a:rPr>
              <a:t>*</a:t>
            </a:r>
            <a:r>
              <a:rPr lang="de-CH" dirty="0" err="1">
                <a:sym typeface="Wingdings" panose="05000000000000000000" pitchFamily="2" charset="2"/>
              </a:rPr>
              <a:t>click</a:t>
            </a:r>
            <a:r>
              <a:rPr lang="de-CH" dirty="0">
                <a:sym typeface="Wingdings" panose="05000000000000000000" pitchFamily="2" charset="2"/>
              </a:rPr>
              <a:t>*</a:t>
            </a:r>
          </a:p>
          <a:p>
            <a:r>
              <a:rPr lang="de-CH" dirty="0" err="1">
                <a:sym typeface="Wingdings" panose="05000000000000000000" pitchFamily="2" charset="2"/>
              </a:rPr>
              <a:t>While</a:t>
            </a:r>
            <a:r>
              <a:rPr lang="de-CH" dirty="0">
                <a:sym typeface="Wingdings" panose="05000000000000000000" pitchFamily="2" charset="2"/>
              </a:rPr>
              <a:t> b </a:t>
            </a:r>
            <a:r>
              <a:rPr lang="de-CH" dirty="0" err="1">
                <a:sym typeface="Wingdings" panose="05000000000000000000" pitchFamily="2" charset="2"/>
              </a:rPr>
              <a:t>itself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has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timestamped</a:t>
            </a:r>
            <a:r>
              <a:rPr lang="de-CH" dirty="0">
                <a:sym typeface="Wingdings" panose="05000000000000000000" pitchFamily="2" charset="2"/>
              </a:rPr>
              <a:t> the time of </a:t>
            </a:r>
            <a:r>
              <a:rPr lang="de-CH" dirty="0" err="1">
                <a:sym typeface="Wingdings" panose="05000000000000000000" pitchFamily="2" charset="2"/>
              </a:rPr>
              <a:t>repsonse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tx</a:t>
            </a:r>
            <a:r>
              <a:rPr lang="de-CH" dirty="0">
                <a:sym typeface="Wingdings" panose="05000000000000000000" pitchFamily="2" charset="2"/>
              </a:rPr>
              <a:t> and of final </a:t>
            </a:r>
            <a:r>
              <a:rPr lang="de-CH" dirty="0" err="1">
                <a:sym typeface="Wingdings" panose="05000000000000000000" pitchFamily="2" charset="2"/>
              </a:rPr>
              <a:t>reception</a:t>
            </a:r>
            <a:r>
              <a:rPr lang="de-CH" dirty="0">
                <a:sym typeface="Wingdings" panose="05000000000000000000" pitchFamily="2" charset="2"/>
              </a:rPr>
              <a:t>. B </a:t>
            </a:r>
            <a:r>
              <a:rPr lang="de-CH" dirty="0" err="1">
                <a:sym typeface="Wingdings" panose="05000000000000000000" pitchFamily="2" charset="2"/>
              </a:rPr>
              <a:t>has</a:t>
            </a:r>
            <a:r>
              <a:rPr lang="de-CH" dirty="0">
                <a:sym typeface="Wingdings" panose="05000000000000000000" pitchFamily="2" charset="2"/>
              </a:rPr>
              <a:t> all </a:t>
            </a:r>
            <a:r>
              <a:rPr lang="de-CH" dirty="0" err="1">
                <a:sym typeface="Wingdings" panose="05000000000000000000" pitchFamily="2" charset="2"/>
              </a:rPr>
              <a:t>timestamps</a:t>
            </a:r>
            <a:r>
              <a:rPr lang="de-CH" dirty="0">
                <a:sym typeface="Wingdings" panose="05000000000000000000" pitchFamily="2" charset="2"/>
              </a:rPr>
              <a:t> and </a:t>
            </a:r>
            <a:r>
              <a:rPr lang="de-CH" dirty="0" err="1">
                <a:sym typeface="Wingdings" panose="05000000000000000000" pitchFamily="2" charset="2"/>
              </a:rPr>
              <a:t>thus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can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calculate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reply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times</a:t>
            </a:r>
            <a:r>
              <a:rPr lang="de-CH" dirty="0">
                <a:sym typeface="Wingdings" panose="05000000000000000000" pitchFamily="2" charset="2"/>
              </a:rPr>
              <a:t> and </a:t>
            </a:r>
            <a:r>
              <a:rPr lang="de-CH" dirty="0" err="1">
                <a:sym typeface="Wingdings" panose="05000000000000000000" pitchFamily="2" charset="2"/>
              </a:rPr>
              <a:t>roundtrip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times</a:t>
            </a:r>
            <a:r>
              <a:rPr lang="de-CH" dirty="0">
                <a:sym typeface="Wingdings" panose="05000000000000000000" pitchFamily="2" charset="2"/>
              </a:rPr>
              <a:t>.</a:t>
            </a:r>
          </a:p>
          <a:p>
            <a:r>
              <a:rPr lang="de-CH" dirty="0" err="1">
                <a:sym typeface="Wingdings" panose="05000000000000000000" pitchFamily="2" charset="2"/>
              </a:rPr>
              <a:t>From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that</a:t>
            </a:r>
            <a:r>
              <a:rPr lang="de-CH" dirty="0">
                <a:sym typeface="Wingdings" panose="05000000000000000000" pitchFamily="2" charset="2"/>
              </a:rPr>
              <a:t>, the </a:t>
            </a:r>
            <a:r>
              <a:rPr lang="de-CH" dirty="0" err="1">
                <a:sym typeface="Wingdings" panose="05000000000000000000" pitchFamily="2" charset="2"/>
              </a:rPr>
              <a:t>ToF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can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be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estimated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with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following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formula</a:t>
            </a:r>
            <a:r>
              <a:rPr lang="de-CH" dirty="0">
                <a:sym typeface="Wingdings" panose="05000000000000000000" pitchFamily="2" charset="2"/>
              </a:rPr>
              <a:t>: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0304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/>
              <a:t>Now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seen</a:t>
            </a:r>
            <a:r>
              <a:rPr lang="de-CH" dirty="0"/>
              <a:t> the </a:t>
            </a:r>
            <a:r>
              <a:rPr lang="de-CH" dirty="0" err="1"/>
              <a:t>working</a:t>
            </a:r>
            <a:r>
              <a:rPr lang="de-CH" dirty="0"/>
              <a:t> </a:t>
            </a:r>
            <a:r>
              <a:rPr lang="de-CH" dirty="0" err="1"/>
              <a:t>principle</a:t>
            </a:r>
            <a:r>
              <a:rPr lang="de-CH" dirty="0"/>
              <a:t> of the </a:t>
            </a:r>
            <a:r>
              <a:rPr lang="de-CH" dirty="0" err="1"/>
              <a:t>transceiver</a:t>
            </a:r>
            <a:r>
              <a:rPr lang="de-CH" dirty="0"/>
              <a:t>, I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talk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the </a:t>
            </a:r>
            <a:r>
              <a:rPr lang="de-CH" dirty="0" err="1"/>
              <a:t>actual</a:t>
            </a:r>
            <a:r>
              <a:rPr lang="de-CH" dirty="0"/>
              <a:t> PCB design.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/>
              <a:t>Here’s</a:t>
            </a:r>
            <a:r>
              <a:rPr lang="de-CH" dirty="0"/>
              <a:t> a high </a:t>
            </a:r>
            <a:r>
              <a:rPr lang="de-CH" dirty="0" err="1"/>
              <a:t>level</a:t>
            </a:r>
            <a:r>
              <a:rPr lang="de-CH" dirty="0"/>
              <a:t> </a:t>
            </a:r>
            <a:r>
              <a:rPr lang="de-CH" dirty="0" err="1"/>
              <a:t>system</a:t>
            </a:r>
            <a:r>
              <a:rPr lang="de-CH" dirty="0"/>
              <a:t> </a:t>
            </a:r>
            <a:r>
              <a:rPr lang="de-CH" dirty="0" err="1"/>
              <a:t>overview</a:t>
            </a:r>
            <a:r>
              <a:rPr lang="de-CH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On the </a:t>
            </a:r>
            <a:r>
              <a:rPr lang="de-CH" dirty="0" err="1"/>
              <a:t>left</a:t>
            </a:r>
            <a:r>
              <a:rPr lang="de-CH" dirty="0"/>
              <a:t> the </a:t>
            </a:r>
            <a:r>
              <a:rPr lang="de-CH" dirty="0" err="1"/>
              <a:t>flight</a:t>
            </a:r>
            <a:r>
              <a:rPr lang="de-CH" dirty="0"/>
              <a:t> </a:t>
            </a:r>
            <a:r>
              <a:rPr lang="de-CH" dirty="0" err="1"/>
              <a:t>controller</a:t>
            </a:r>
            <a:r>
              <a:rPr lang="de-CH" dirty="0"/>
              <a:t> </a:t>
            </a:r>
            <a:r>
              <a:rPr lang="de-CH" dirty="0" err="1"/>
              <a:t>connected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the </a:t>
            </a:r>
            <a:r>
              <a:rPr lang="de-CH" dirty="0" err="1"/>
              <a:t>custom</a:t>
            </a:r>
            <a:r>
              <a:rPr lang="de-CH" dirty="0"/>
              <a:t> PCB on the </a:t>
            </a:r>
            <a:r>
              <a:rPr lang="de-CH" dirty="0" err="1"/>
              <a:t>right</a:t>
            </a:r>
            <a:r>
              <a:rPr lang="de-CH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As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see</a:t>
            </a:r>
            <a:r>
              <a:rPr lang="de-CH" dirty="0"/>
              <a:t>, </a:t>
            </a:r>
            <a:r>
              <a:rPr lang="de-CH" dirty="0" err="1"/>
              <a:t>it</a:t>
            </a:r>
            <a:r>
              <a:rPr lang="de-CH" dirty="0"/>
              <a:t> </a:t>
            </a:r>
            <a:r>
              <a:rPr lang="de-CH" dirty="0" err="1"/>
              <a:t>powers</a:t>
            </a:r>
            <a:r>
              <a:rPr lang="de-CH" dirty="0"/>
              <a:t> an SPI interface for </a:t>
            </a:r>
            <a:r>
              <a:rPr lang="de-CH" dirty="0" err="1"/>
              <a:t>connectivity</a:t>
            </a:r>
            <a:r>
              <a:rPr lang="de-CH" dirty="0"/>
              <a:t> and also </a:t>
            </a:r>
            <a:r>
              <a:rPr lang="de-CH" dirty="0" err="1"/>
              <a:t>has</a:t>
            </a:r>
            <a:r>
              <a:rPr lang="de-CH" dirty="0"/>
              <a:t> an </a:t>
            </a:r>
            <a:r>
              <a:rPr lang="de-CH" dirty="0" err="1"/>
              <a:t>interrupt</a:t>
            </a:r>
            <a:r>
              <a:rPr lang="de-CH" dirty="0"/>
              <a:t> </a:t>
            </a:r>
            <a:r>
              <a:rPr lang="de-CH" dirty="0" err="1"/>
              <a:t>line</a:t>
            </a:r>
            <a:r>
              <a:rPr lang="de-CH" dirty="0"/>
              <a:t> and a </a:t>
            </a:r>
            <a:r>
              <a:rPr lang="de-CH" dirty="0" err="1"/>
              <a:t>reset</a:t>
            </a:r>
            <a:r>
              <a:rPr lang="de-CH" dirty="0"/>
              <a:t> </a:t>
            </a:r>
            <a:r>
              <a:rPr lang="de-CH" dirty="0" err="1"/>
              <a:t>line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reset</a:t>
            </a:r>
            <a:r>
              <a:rPr lang="de-CH" dirty="0"/>
              <a:t> the DW IC.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The </a:t>
            </a:r>
            <a:r>
              <a:rPr lang="de-CH" dirty="0" err="1"/>
              <a:t>battery</a:t>
            </a:r>
            <a:r>
              <a:rPr lang="de-CH" dirty="0"/>
              <a:t> </a:t>
            </a:r>
            <a:r>
              <a:rPr lang="de-CH" dirty="0" err="1"/>
              <a:t>voltage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connected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an on-board </a:t>
            </a:r>
            <a:r>
              <a:rPr lang="de-CH" dirty="0" err="1"/>
              <a:t>voltage</a:t>
            </a:r>
            <a:r>
              <a:rPr lang="de-CH" dirty="0"/>
              <a:t> </a:t>
            </a:r>
            <a:r>
              <a:rPr lang="de-CH" dirty="0" err="1"/>
              <a:t>regulator</a:t>
            </a:r>
            <a:r>
              <a:rPr lang="de-CH" dirty="0"/>
              <a:t>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supplies</a:t>
            </a:r>
            <a:r>
              <a:rPr lang="de-CH" dirty="0"/>
              <a:t> the DWM3000 </a:t>
            </a:r>
            <a:r>
              <a:rPr lang="de-CH" dirty="0" err="1"/>
              <a:t>with</a:t>
            </a:r>
            <a:r>
              <a:rPr lang="de-CH" dirty="0"/>
              <a:t> a </a:t>
            </a:r>
            <a:r>
              <a:rPr lang="de-CH" dirty="0" err="1"/>
              <a:t>constant</a:t>
            </a:r>
            <a:r>
              <a:rPr lang="de-CH" dirty="0"/>
              <a:t> 3.3 V.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/>
              <a:t>Additionally</a:t>
            </a:r>
            <a:r>
              <a:rPr lang="de-CH" dirty="0"/>
              <a:t>, </a:t>
            </a:r>
            <a:r>
              <a:rPr lang="de-CH" dirty="0" err="1"/>
              <a:t>there’s</a:t>
            </a:r>
            <a:r>
              <a:rPr lang="de-CH" dirty="0"/>
              <a:t> an On/off </a:t>
            </a:r>
            <a:r>
              <a:rPr lang="de-CH" dirty="0" err="1"/>
              <a:t>line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bring the </a:t>
            </a:r>
            <a:r>
              <a:rPr lang="de-CH" dirty="0" err="1"/>
              <a:t>regulator</a:t>
            </a:r>
            <a:r>
              <a:rPr lang="de-CH" dirty="0"/>
              <a:t> </a:t>
            </a:r>
            <a:r>
              <a:rPr lang="de-CH" dirty="0" err="1"/>
              <a:t>into</a:t>
            </a:r>
            <a:r>
              <a:rPr lang="de-CH" dirty="0"/>
              <a:t> </a:t>
            </a:r>
            <a:r>
              <a:rPr lang="de-CH" dirty="0" err="1"/>
              <a:t>shutdown</a:t>
            </a:r>
            <a:r>
              <a:rPr lang="de-CH" dirty="0"/>
              <a:t> </a:t>
            </a:r>
            <a:r>
              <a:rPr lang="de-CH" dirty="0" err="1"/>
              <a:t>mode</a:t>
            </a:r>
            <a:r>
              <a:rPr lang="de-CH" dirty="0"/>
              <a:t>.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846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Now</a:t>
            </a:r>
            <a:r>
              <a:rPr lang="de-CH" dirty="0"/>
              <a:t> </a:t>
            </a:r>
            <a:r>
              <a:rPr lang="de-CH" dirty="0" err="1"/>
              <a:t>let’s</a:t>
            </a:r>
            <a:r>
              <a:rPr lang="de-CH" dirty="0"/>
              <a:t> jump </a:t>
            </a:r>
            <a:r>
              <a:rPr lang="de-CH" dirty="0" err="1"/>
              <a:t>to</a:t>
            </a:r>
            <a:r>
              <a:rPr lang="de-CH" dirty="0"/>
              <a:t> the </a:t>
            </a:r>
            <a:r>
              <a:rPr lang="de-CH" dirty="0" err="1"/>
              <a:t>signals</a:t>
            </a:r>
            <a:r>
              <a:rPr lang="de-CH" dirty="0"/>
              <a:t> in </a:t>
            </a:r>
            <a:r>
              <a:rPr lang="de-CH" dirty="0" err="1"/>
              <a:t>detail</a:t>
            </a:r>
            <a:r>
              <a:rPr lang="de-CH" dirty="0"/>
              <a:t>: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171450" indent="-171450">
              <a:buFontTx/>
              <a:buChar char="-"/>
            </a:pPr>
            <a:r>
              <a:rPr lang="de-CH" dirty="0"/>
              <a:t>For the </a:t>
            </a:r>
            <a:r>
              <a:rPr lang="de-CH" dirty="0" err="1"/>
              <a:t>spi</a:t>
            </a:r>
            <a:r>
              <a:rPr lang="de-CH" dirty="0"/>
              <a:t> interface, </a:t>
            </a:r>
            <a:r>
              <a:rPr lang="de-CH" dirty="0" err="1"/>
              <a:t>clock</a:t>
            </a:r>
            <a:r>
              <a:rPr lang="de-CH" dirty="0"/>
              <a:t> and </a:t>
            </a:r>
            <a:r>
              <a:rPr lang="de-CH" dirty="0" err="1"/>
              <a:t>chip</a:t>
            </a:r>
            <a:r>
              <a:rPr lang="de-CH" dirty="0"/>
              <a:t> </a:t>
            </a:r>
            <a:r>
              <a:rPr lang="de-CH" dirty="0" err="1"/>
              <a:t>select</a:t>
            </a:r>
            <a:r>
              <a:rPr lang="de-CH" dirty="0"/>
              <a:t> was easy </a:t>
            </a:r>
            <a:r>
              <a:rPr lang="de-CH" dirty="0" err="1"/>
              <a:t>available</a:t>
            </a:r>
            <a:r>
              <a:rPr lang="de-CH" dirty="0"/>
              <a:t> 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However</a:t>
            </a:r>
            <a:r>
              <a:rPr lang="de-CH" dirty="0"/>
              <a:t> for the MOSI and MISO the </a:t>
            </a: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option</a:t>
            </a:r>
            <a:r>
              <a:rPr lang="de-CH" dirty="0"/>
              <a:t> I </a:t>
            </a:r>
            <a:r>
              <a:rPr lang="de-CH" dirty="0" err="1"/>
              <a:t>found</a:t>
            </a:r>
            <a:r>
              <a:rPr lang="de-CH" dirty="0"/>
              <a:t> was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remove</a:t>
            </a:r>
            <a:r>
              <a:rPr lang="de-CH" dirty="0"/>
              <a:t> the </a:t>
            </a:r>
            <a:r>
              <a:rPr lang="de-CH" dirty="0" err="1"/>
              <a:t>two</a:t>
            </a:r>
            <a:r>
              <a:rPr lang="de-CH" dirty="0"/>
              <a:t> LEDs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see</a:t>
            </a:r>
            <a:r>
              <a:rPr lang="de-CH" dirty="0"/>
              <a:t> </a:t>
            </a:r>
            <a:r>
              <a:rPr lang="de-CH" dirty="0" err="1"/>
              <a:t>here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/>
              <a:t>*</a:t>
            </a:r>
            <a:r>
              <a:rPr lang="de-CH" dirty="0" err="1"/>
              <a:t>click</a:t>
            </a:r>
            <a:r>
              <a:rPr lang="de-CH" dirty="0"/>
              <a:t>*</a:t>
            </a:r>
          </a:p>
          <a:p>
            <a:pPr marL="171450" indent="-171450">
              <a:buFontTx/>
              <a:buChar char="-"/>
            </a:pPr>
            <a:r>
              <a:rPr lang="de-CH" dirty="0"/>
              <a:t>The </a:t>
            </a:r>
            <a:r>
              <a:rPr lang="de-CH" dirty="0" err="1"/>
              <a:t>interrup</a:t>
            </a:r>
            <a:r>
              <a:rPr lang="de-CH" dirty="0"/>
              <a:t>, </a:t>
            </a:r>
            <a:r>
              <a:rPr lang="de-CH" dirty="0" err="1"/>
              <a:t>reset</a:t>
            </a:r>
            <a:r>
              <a:rPr lang="de-CH" dirty="0"/>
              <a:t> and on/off </a:t>
            </a:r>
            <a:r>
              <a:rPr lang="de-CH" dirty="0" err="1"/>
              <a:t>line</a:t>
            </a:r>
            <a:r>
              <a:rPr lang="de-CH" dirty="0"/>
              <a:t> </a:t>
            </a:r>
            <a:r>
              <a:rPr lang="de-CH" dirty="0" err="1"/>
              <a:t>were</a:t>
            </a:r>
            <a:r>
              <a:rPr lang="de-CH" dirty="0"/>
              <a:t> </a:t>
            </a:r>
            <a:r>
              <a:rPr lang="de-CH" dirty="0" err="1"/>
              <a:t>mapped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the </a:t>
            </a:r>
            <a:r>
              <a:rPr lang="de-CH" dirty="0" err="1"/>
              <a:t>pins</a:t>
            </a:r>
            <a:r>
              <a:rPr lang="de-CH" dirty="0"/>
              <a:t> </a:t>
            </a:r>
            <a:r>
              <a:rPr lang="de-CH" dirty="0" err="1"/>
              <a:t>marked</a:t>
            </a:r>
            <a:r>
              <a:rPr lang="de-CH" dirty="0"/>
              <a:t> in </a:t>
            </a:r>
            <a:r>
              <a:rPr lang="de-CH" dirty="0" err="1"/>
              <a:t>green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/>
              <a:t>And </a:t>
            </a:r>
            <a:r>
              <a:rPr lang="de-CH" dirty="0" err="1"/>
              <a:t>finally</a:t>
            </a:r>
            <a:r>
              <a:rPr lang="de-CH" dirty="0"/>
              <a:t>, the </a:t>
            </a:r>
            <a:r>
              <a:rPr lang="de-CH" dirty="0" err="1"/>
              <a:t>supply</a:t>
            </a:r>
            <a:r>
              <a:rPr lang="de-CH" dirty="0"/>
              <a:t> </a:t>
            </a:r>
            <a:r>
              <a:rPr lang="de-CH" dirty="0" err="1"/>
              <a:t>voltage</a:t>
            </a:r>
            <a:r>
              <a:rPr lang="de-CH" dirty="0"/>
              <a:t> and GND </a:t>
            </a:r>
            <a:r>
              <a:rPr lang="de-CH" dirty="0" err="1"/>
              <a:t>wasn’t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restricted</a:t>
            </a:r>
            <a:r>
              <a:rPr lang="de-CH" dirty="0"/>
              <a:t> and i </a:t>
            </a:r>
            <a:r>
              <a:rPr lang="de-CH" dirty="0" err="1"/>
              <a:t>chose</a:t>
            </a:r>
            <a:r>
              <a:rPr lang="de-CH" dirty="0"/>
              <a:t> the </a:t>
            </a:r>
            <a:r>
              <a:rPr lang="de-CH" dirty="0" err="1"/>
              <a:t>pins</a:t>
            </a:r>
            <a:r>
              <a:rPr lang="de-CH" dirty="0"/>
              <a:t> </a:t>
            </a:r>
            <a:r>
              <a:rPr lang="de-CH" dirty="0" err="1"/>
              <a:t>marked</a:t>
            </a:r>
            <a:r>
              <a:rPr lang="de-CH" dirty="0"/>
              <a:t> in pink.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765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chemeClr val="accent1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3C296D1-2CD0-479F-A866-6EC741D229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41BE31-9613-4103-99FF-7DCFF643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DEB298C-798E-4D73-9DD6-F896C06530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 baseline="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3381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3" orient="horz" pos="640" userDrawn="1">
          <p15:clr>
            <a:srgbClr val="FBAE40"/>
          </p15:clr>
        </p15:guide>
        <p15:guide id="4" orient="horz" pos="3952" userDrawn="1">
          <p15:clr>
            <a:srgbClr val="FBAE40"/>
          </p15:clr>
        </p15:guide>
        <p15:guide id="5" pos="61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1A7B-F10A-4036-A37B-4063B8AE06C9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1412874"/>
            <a:ext cx="10728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94385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073BB-7AE9-4692-BE49-9D66407A31CA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260350"/>
            <a:ext cx="10728000" cy="6012524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84204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3" y="1412875"/>
            <a:ext cx="5256000" cy="4860000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6B813-CB44-49AC-98B2-A3BEC17FF5EE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040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99639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5121800"/>
            <a:ext cx="5255999" cy="1152000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F0D2-7E20-4894-94D3-4BC644D7B651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Yanick Büchel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9" name="Bildplatzhalter 10">
            <a:extLst>
              <a:ext uri="{FF2B5EF4-FFF2-40B4-BE49-F238E27FC236}">
                <a16:creationId xmlns:a16="http://schemas.microsoft.com/office/drawing/2014/main" id="{1AAB6914-2518-430D-BF4C-14EA51B61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4162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92EEFB-079B-4C38-A665-E52B9837601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162" y="5121800"/>
            <a:ext cx="5256001" cy="1152000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085750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4166439"/>
            <a:ext cx="10728327" cy="2124401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2B6C-EC0E-4528-89E5-ADF99D990A72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36793346-BF6B-42A8-ADE0-3AA3DC3B23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40162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E637F68-618E-43EB-B240-4BFA26852F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85999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5298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"/>
          </a:xfrm>
        </p:spPr>
        <p:txBody>
          <a:bodyPr/>
          <a:lstStyle>
            <a:lvl1pPr marL="0" indent="0">
              <a:buNone/>
              <a:defRPr b="1"/>
            </a:lvl1pPr>
            <a:lvl2pPr marL="266700" indent="0">
              <a:buNone/>
              <a:defRPr b="1"/>
            </a:lvl2pPr>
            <a:lvl3pPr marL="538163" indent="0">
              <a:buNone/>
              <a:defRPr b="1"/>
            </a:lvl3pPr>
            <a:lvl4pPr marL="804862" indent="0">
              <a:buNone/>
              <a:defRPr b="1"/>
            </a:lvl4pPr>
            <a:lvl5pPr marL="1076325" indent="0">
              <a:buNone/>
              <a:defRPr b="1"/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52A9-E808-4574-8B3F-481B2008894F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9" name="Tabellenplatzhalter 8">
            <a:extLst>
              <a:ext uri="{FF2B5EF4-FFF2-40B4-BE49-F238E27FC236}">
                <a16:creationId xmlns:a16="http://schemas.microsoft.com/office/drawing/2014/main" id="{A1D947E6-CC00-458E-BDE1-B0877E30333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31838" y="2061398"/>
            <a:ext cx="10728325" cy="42124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de-DE" noProof="0"/>
              <a:t>Tabelle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928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394B20FF-3667-40DF-92A1-C6CF3BBCA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135492"/>
            <a:ext cx="10728325" cy="396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540000" indent="0">
              <a:buNone/>
              <a:defRPr>
                <a:solidFill>
                  <a:schemeClr val="bg1"/>
                </a:solidFill>
              </a:defRPr>
            </a:lvl3pPr>
            <a:lvl4pPr marL="808537" indent="0">
              <a:buNone/>
              <a:defRPr>
                <a:solidFill>
                  <a:schemeClr val="bg1"/>
                </a:solidFill>
              </a:defRPr>
            </a:lvl4pPr>
            <a:lvl5pPr marL="108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794484F1-3B7F-46CE-AD0B-2310A557A9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900572E-A73E-42BE-96FA-38ADC4E79F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70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9EF25C-7463-48C1-AC09-0DA29550A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64B1-E117-4653-8141-01EA772BBA7B}" type="datetimeFigureOut">
              <a:rPr lang="de-CH" smtClean="0"/>
              <a:t>14.06.2021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50E45D-D511-4122-8170-9D0E33CBF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6BB33-DA06-475A-903C-E32B5FDA7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4D60-801B-4377-922C-9D79011BE274}" type="slidenum">
              <a:rPr lang="de-CH" smtClean="0"/>
              <a:t>‹N›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950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A01615F-450E-43D0-B554-DA3FBD48D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4000" y="2957494"/>
            <a:ext cx="5688000" cy="2268000"/>
          </a:xfrm>
          <a:solidFill>
            <a:schemeClr val="accent2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003A487C-8977-4264-A8A1-D6C1DB604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5210" y="4639666"/>
            <a:ext cx="4320000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E91D3734-CD8F-4F94-A813-570EF31C47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547D2927-4A99-4714-8EBA-F773EAA26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241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2D94F76-218E-49F2-87F8-05982912ED18}"/>
              </a:ext>
            </a:extLst>
          </p:cNvPr>
          <p:cNvSpPr/>
          <p:nvPr userDrawn="1"/>
        </p:nvSpPr>
        <p:spPr>
          <a:xfrm>
            <a:off x="731838" y="1016000"/>
            <a:ext cx="10728325" cy="5257800"/>
          </a:xfrm>
          <a:prstGeom prst="rect">
            <a:avLst/>
          </a:prstGeom>
          <a:solidFill>
            <a:srgbClr val="48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940405"/>
            <a:ext cx="10188000" cy="3420000"/>
          </a:xfrm>
          <a:solidFill>
            <a:srgbClr val="72791C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503E57F-F89F-431B-8D38-7CC97B7C2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4217884"/>
            <a:ext cx="864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1BEB6197-C509-4752-B57E-CEE955F5D9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4ADF7DEC-21BD-45CA-9E91-B9F58A69F6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069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1016000"/>
            <a:ext cx="10728326" cy="5256000"/>
          </a:xfrm>
          <a:solidFill>
            <a:schemeClr val="accent2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FCAD79B-EF47-46A0-9575-229F3DAA7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5" y="5122625"/>
            <a:ext cx="10044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8" name="Bildplatzhalter 8">
            <a:extLst>
              <a:ext uri="{FF2B5EF4-FFF2-40B4-BE49-F238E27FC236}">
                <a16:creationId xmlns:a16="http://schemas.microsoft.com/office/drawing/2014/main" id="{72236FC6-C8FF-43C1-86B9-BF11234592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789A3267-E086-4EC3-A0BB-F8ECD01A5C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2532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rgbClr val="007A96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de-CH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3E2EDD-B19F-478D-BB03-AD55EC1E86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672" y="228020"/>
            <a:ext cx="3679200" cy="552508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D364BCB8-820F-4C3A-BA37-7048A4C8D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A73913C2-8DFE-4F15-B2DB-2A6D5C267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791A1AD7-DB7D-4C75-BEFB-EB6D34D3B2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Organisational </a:t>
            </a:r>
            <a:r>
              <a:rPr lang="de-DE" dirty="0" err="1"/>
              <a:t>unit</a:t>
            </a:r>
            <a:r>
              <a:rPr lang="de-DE" dirty="0"/>
              <a:t> verbal</a:t>
            </a:r>
            <a:br>
              <a:rPr lang="de-DE" dirty="0"/>
            </a:b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on 2 </a:t>
            </a:r>
            <a:r>
              <a:rPr lang="de-DE" dirty="0" err="1"/>
              <a:t>lines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9257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9D90-4010-4BE5-A5C5-556C3DCD2E44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9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9AFC-7B49-4761-93CA-5F83AC2F738E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0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B76D-8902-48FD-B89E-1B5369F46364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‹N›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6D94FA-21C6-4AE0-AA4F-3A077810ED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570135"/>
            <a:ext cx="5364164" cy="721233"/>
          </a:xfrm>
        </p:spPr>
        <p:txBody>
          <a:bodyPr anchor="b" anchorCtr="0"/>
          <a:lstStyle>
            <a:lvl1pPr marL="179388" indent="-179388">
              <a:spcBef>
                <a:spcPts val="0"/>
              </a:spcBef>
              <a:buFont typeface="+mj-lt"/>
              <a:buAutoNum type="arabicPeriod"/>
              <a:defRPr sz="800"/>
            </a:lvl1pPr>
            <a:lvl2pPr marL="266700" indent="0">
              <a:buNone/>
              <a:defRPr sz="800"/>
            </a:lvl2pPr>
            <a:lvl3pPr marL="538163" indent="0">
              <a:buNone/>
              <a:defRPr sz="800"/>
            </a:lvl3pPr>
            <a:lvl4pPr marL="804862" indent="0">
              <a:buNone/>
              <a:defRPr sz="800"/>
            </a:lvl4pPr>
            <a:lvl5pPr marL="1076325" indent="0">
              <a:buNone/>
              <a:defRPr sz="800"/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600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224781"/>
            <a:ext cx="10728325" cy="1260000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1C33429-D21A-4E00-9600-C153FC7BFCDA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‹N›</a:t>
            </a:fld>
            <a:endParaRPr lang="de-CH" noProof="0"/>
          </a:p>
        </p:txBody>
      </p:sp>
      <p:grpSp>
        <p:nvGrpSpPr>
          <p:cNvPr id="10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GrpSpPr/>
          <p:nvPr/>
        </p:nvGrpSpPr>
        <p:grpSpPr>
          <a:xfrm>
            <a:off x="731837" y="6507088"/>
            <a:ext cx="984462" cy="162000"/>
            <a:chOff x="731837" y="6507088"/>
            <a:chExt cx="984462" cy="162000"/>
          </a:xfrm>
          <a:solidFill>
            <a:schemeClr val="bg1"/>
          </a:solidFill>
        </p:grpSpPr>
        <p:grpSp>
          <p:nvGrpSpPr>
            <p:cNvPr id="12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266489" y="6555186"/>
              <a:ext cx="197463" cy="110963"/>
              <a:chOff x="1266489" y="6555186"/>
              <a:chExt cx="197463" cy="110963"/>
            </a:xfrm>
            <a:grpFill/>
          </p:grpSpPr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18BB0752-F87C-44D9-A9A5-97AF1DEDA1AE}"/>
                  </a:ext>
                </a:extLst>
              </p:cNvPr>
              <p:cNvSpPr/>
              <p:nvPr/>
            </p:nvSpPr>
            <p:spPr>
              <a:xfrm>
                <a:off x="1266489" y="6556934"/>
                <a:ext cx="95902" cy="109216"/>
              </a:xfrm>
              <a:custGeom>
                <a:avLst/>
                <a:gdLst>
                  <a:gd name="connsiteX0" fmla="*/ 66742 w 95902"/>
                  <a:gd name="connsiteY0" fmla="*/ 65797 h 109216"/>
                  <a:gd name="connsiteX1" fmla="*/ 35339 w 95902"/>
                  <a:gd name="connsiteY1" fmla="*/ 95082 h 109216"/>
                  <a:gd name="connsiteX2" fmla="*/ 15953 w 95902"/>
                  <a:gd name="connsiteY2" fmla="*/ 79537 h 109216"/>
                  <a:gd name="connsiteX3" fmla="*/ 15899 w 95902"/>
                  <a:gd name="connsiteY3" fmla="*/ 76265 h 109216"/>
                  <a:gd name="connsiteX4" fmla="*/ 16896 w 95902"/>
                  <a:gd name="connsiteY4" fmla="*/ 66295 h 109216"/>
                  <a:gd name="connsiteX5" fmla="*/ 30230 w 95902"/>
                  <a:gd name="connsiteY5" fmla="*/ 0 h 109216"/>
                  <a:gd name="connsiteX6" fmla="*/ 30230 w 95902"/>
                  <a:gd name="connsiteY6" fmla="*/ 0 h 109216"/>
                  <a:gd name="connsiteX7" fmla="*/ 14528 w 95902"/>
                  <a:gd name="connsiteY7" fmla="*/ 0 h 109216"/>
                  <a:gd name="connsiteX8" fmla="*/ 1194 w 95902"/>
                  <a:gd name="connsiteY8" fmla="*/ 67791 h 109216"/>
                  <a:gd name="connsiteX9" fmla="*/ 1194 w 95902"/>
                  <a:gd name="connsiteY9" fmla="*/ 68788 h 109216"/>
                  <a:gd name="connsiteX10" fmla="*/ 73 w 95902"/>
                  <a:gd name="connsiteY10" fmla="*/ 78508 h 109216"/>
                  <a:gd name="connsiteX11" fmla="*/ 26638 w 95902"/>
                  <a:gd name="connsiteY11" fmla="*/ 109122 h 109216"/>
                  <a:gd name="connsiteX12" fmla="*/ 29980 w 95902"/>
                  <a:gd name="connsiteY12" fmla="*/ 109163 h 109216"/>
                  <a:gd name="connsiteX13" fmla="*/ 61384 w 95902"/>
                  <a:gd name="connsiteY13" fmla="*/ 96702 h 109216"/>
                  <a:gd name="connsiteX14" fmla="*/ 59265 w 95902"/>
                  <a:gd name="connsiteY14" fmla="*/ 107917 h 109216"/>
                  <a:gd name="connsiteX15" fmla="*/ 59265 w 95902"/>
                  <a:gd name="connsiteY15" fmla="*/ 107917 h 109216"/>
                  <a:gd name="connsiteX16" fmla="*/ 74842 w 95902"/>
                  <a:gd name="connsiteY16" fmla="*/ 107917 h 109216"/>
                  <a:gd name="connsiteX17" fmla="*/ 95902 w 95902"/>
                  <a:gd name="connsiteY17" fmla="*/ 0 h 109216"/>
                  <a:gd name="connsiteX18" fmla="*/ 95902 w 95902"/>
                  <a:gd name="connsiteY18" fmla="*/ 0 h 109216"/>
                  <a:gd name="connsiteX19" fmla="*/ 79951 w 95902"/>
                  <a:gd name="connsiteY19" fmla="*/ 0 h 1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902" h="109216">
                    <a:moveTo>
                      <a:pt x="66742" y="65797"/>
                    </a:moveTo>
                    <a:cubicBezTo>
                      <a:pt x="65228" y="82115"/>
                      <a:pt x="51723" y="94709"/>
                      <a:pt x="35339" y="95082"/>
                    </a:cubicBezTo>
                    <a:cubicBezTo>
                      <a:pt x="25692" y="96142"/>
                      <a:pt x="17013" y="89183"/>
                      <a:pt x="15953" y="79537"/>
                    </a:cubicBezTo>
                    <a:cubicBezTo>
                      <a:pt x="15833" y="78450"/>
                      <a:pt x="15814" y="77355"/>
                      <a:pt x="15899" y="76265"/>
                    </a:cubicBezTo>
                    <a:cubicBezTo>
                      <a:pt x="15976" y="72921"/>
                      <a:pt x="16309" y="69588"/>
                      <a:pt x="16896" y="66295"/>
                    </a:cubicBezTo>
                    <a:lnTo>
                      <a:pt x="30230" y="0"/>
                    </a:lnTo>
                    <a:lnTo>
                      <a:pt x="30230" y="0"/>
                    </a:lnTo>
                    <a:lnTo>
                      <a:pt x="14528" y="0"/>
                    </a:lnTo>
                    <a:lnTo>
                      <a:pt x="1194" y="67791"/>
                    </a:lnTo>
                    <a:lnTo>
                      <a:pt x="1194" y="68788"/>
                    </a:lnTo>
                    <a:cubicBezTo>
                      <a:pt x="472" y="71978"/>
                      <a:pt x="95" y="75237"/>
                      <a:pt x="73" y="78508"/>
                    </a:cubicBezTo>
                    <a:cubicBezTo>
                      <a:pt x="-1045" y="94298"/>
                      <a:pt x="10848" y="108004"/>
                      <a:pt x="26638" y="109122"/>
                    </a:cubicBezTo>
                    <a:cubicBezTo>
                      <a:pt x="27751" y="109200"/>
                      <a:pt x="28866" y="109214"/>
                      <a:pt x="29980" y="109163"/>
                    </a:cubicBezTo>
                    <a:cubicBezTo>
                      <a:pt x="41760" y="109765"/>
                      <a:pt x="53221" y="105218"/>
                      <a:pt x="61384" y="96702"/>
                    </a:cubicBezTo>
                    <a:lnTo>
                      <a:pt x="59265" y="107917"/>
                    </a:lnTo>
                    <a:lnTo>
                      <a:pt x="59265" y="107917"/>
                    </a:lnTo>
                    <a:lnTo>
                      <a:pt x="74842" y="107917"/>
                    </a:lnTo>
                    <a:lnTo>
                      <a:pt x="95902" y="0"/>
                    </a:lnTo>
                    <a:lnTo>
                      <a:pt x="95902" y="0"/>
                    </a:lnTo>
                    <a:lnTo>
                      <a:pt x="79951" y="0"/>
                    </a:lnTo>
                    <a:close/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ED44DE23-7081-4AC9-BF06-502BEC71C004}"/>
                  </a:ext>
                </a:extLst>
              </p:cNvPr>
              <p:cNvSpPr/>
              <p:nvPr/>
            </p:nvSpPr>
            <p:spPr>
              <a:xfrm>
                <a:off x="1376472" y="6555186"/>
                <a:ext cx="87480" cy="109664"/>
              </a:xfrm>
              <a:custGeom>
                <a:avLst/>
                <a:gdLst>
                  <a:gd name="connsiteX0" fmla="*/ 64302 w 87480"/>
                  <a:gd name="connsiteY0" fmla="*/ 3 h 109664"/>
                  <a:gd name="connsiteX1" fmla="*/ 34518 w 87480"/>
                  <a:gd name="connsiteY1" fmla="*/ 14209 h 109664"/>
                  <a:gd name="connsiteX2" fmla="*/ 36886 w 87480"/>
                  <a:gd name="connsiteY2" fmla="*/ 1747 h 109664"/>
                  <a:gd name="connsiteX3" fmla="*/ 36886 w 87480"/>
                  <a:gd name="connsiteY3" fmla="*/ 1747 h 109664"/>
                  <a:gd name="connsiteX4" fmla="*/ 21434 w 87480"/>
                  <a:gd name="connsiteY4" fmla="*/ 1747 h 109664"/>
                  <a:gd name="connsiteX5" fmla="*/ 0 w 87480"/>
                  <a:gd name="connsiteY5" fmla="*/ 109664 h 109664"/>
                  <a:gd name="connsiteX6" fmla="*/ 0 w 87480"/>
                  <a:gd name="connsiteY6" fmla="*/ 109664 h 109664"/>
                  <a:gd name="connsiteX7" fmla="*/ 15826 w 87480"/>
                  <a:gd name="connsiteY7" fmla="*/ 109664 h 109664"/>
                  <a:gd name="connsiteX8" fmla="*/ 28288 w 87480"/>
                  <a:gd name="connsiteY8" fmla="*/ 43493 h 109664"/>
                  <a:gd name="connsiteX9" fmla="*/ 59940 w 87480"/>
                  <a:gd name="connsiteY9" fmla="*/ 14209 h 109664"/>
                  <a:gd name="connsiteX10" fmla="*/ 75019 w 87480"/>
                  <a:gd name="connsiteY10" fmla="*/ 21810 h 109664"/>
                  <a:gd name="connsiteX11" fmla="*/ 75019 w 87480"/>
                  <a:gd name="connsiteY11" fmla="*/ 21810 h 109664"/>
                  <a:gd name="connsiteX12" fmla="*/ 87480 w 87480"/>
                  <a:gd name="connsiteY12" fmla="*/ 10346 h 109664"/>
                  <a:gd name="connsiteX13" fmla="*/ 87480 w 87480"/>
                  <a:gd name="connsiteY13" fmla="*/ 10346 h 109664"/>
                  <a:gd name="connsiteX14" fmla="*/ 63928 w 87480"/>
                  <a:gd name="connsiteY14" fmla="*/ 252 h 10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80" h="109664">
                    <a:moveTo>
                      <a:pt x="64302" y="3"/>
                    </a:moveTo>
                    <a:cubicBezTo>
                      <a:pt x="52709" y="-136"/>
                      <a:pt x="41706" y="5111"/>
                      <a:pt x="34518" y="14209"/>
                    </a:cubicBezTo>
                    <a:lnTo>
                      <a:pt x="36886" y="1747"/>
                    </a:lnTo>
                    <a:lnTo>
                      <a:pt x="36886" y="1747"/>
                    </a:lnTo>
                    <a:lnTo>
                      <a:pt x="21434" y="1747"/>
                    </a:lnTo>
                    <a:lnTo>
                      <a:pt x="0" y="109664"/>
                    </a:lnTo>
                    <a:lnTo>
                      <a:pt x="0" y="109664"/>
                    </a:lnTo>
                    <a:lnTo>
                      <a:pt x="15826" y="109664"/>
                    </a:lnTo>
                    <a:lnTo>
                      <a:pt x="28288" y="43493"/>
                    </a:lnTo>
                    <a:cubicBezTo>
                      <a:pt x="30515" y="27438"/>
                      <a:pt x="43760" y="15183"/>
                      <a:pt x="59940" y="14209"/>
                    </a:cubicBezTo>
                    <a:cubicBezTo>
                      <a:pt x="65919" y="14072"/>
                      <a:pt x="71573" y="16922"/>
                      <a:pt x="75019" y="21810"/>
                    </a:cubicBezTo>
                    <a:lnTo>
                      <a:pt x="75019" y="21810"/>
                    </a:lnTo>
                    <a:lnTo>
                      <a:pt x="87480" y="10346"/>
                    </a:lnTo>
                    <a:lnTo>
                      <a:pt x="87480" y="10346"/>
                    </a:lnTo>
                    <a:cubicBezTo>
                      <a:pt x="81552" y="3603"/>
                      <a:pt x="72899" y="-105"/>
                      <a:pt x="63928" y="2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18C24FD2-AEE2-43CA-8EB3-8E646C2E5E46}"/>
                </a:ext>
              </a:extLst>
            </p:cNvPr>
            <p:cNvSpPr/>
            <p:nvPr/>
          </p:nvSpPr>
          <p:spPr>
            <a:xfrm>
              <a:off x="1159517" y="6556560"/>
              <a:ext cx="96452" cy="108166"/>
            </a:xfrm>
            <a:custGeom>
              <a:avLst/>
              <a:gdLst>
                <a:gd name="connsiteX0" fmla="*/ 23303 w 96452"/>
                <a:gd name="connsiteY0" fmla="*/ 0 h 108166"/>
                <a:gd name="connsiteX1" fmla="*/ 20562 w 96452"/>
                <a:gd name="connsiteY1" fmla="*/ 13708 h 108166"/>
                <a:gd name="connsiteX2" fmla="*/ 20562 w 96452"/>
                <a:gd name="connsiteY2" fmla="*/ 13957 h 108166"/>
                <a:gd name="connsiteX3" fmla="*/ 74271 w 96452"/>
                <a:gd name="connsiteY3" fmla="*/ 13957 h 108166"/>
                <a:gd name="connsiteX4" fmla="*/ 2742 w 96452"/>
                <a:gd name="connsiteY4" fmla="*/ 94957 h 108166"/>
                <a:gd name="connsiteX5" fmla="*/ 2617 w 96452"/>
                <a:gd name="connsiteY5" fmla="*/ 94957 h 108166"/>
                <a:gd name="connsiteX6" fmla="*/ 0 w 96452"/>
                <a:gd name="connsiteY6" fmla="*/ 108166 h 108166"/>
                <a:gd name="connsiteX7" fmla="*/ 76265 w 96452"/>
                <a:gd name="connsiteY7" fmla="*/ 108166 h 108166"/>
                <a:gd name="connsiteX8" fmla="*/ 79006 w 96452"/>
                <a:gd name="connsiteY8" fmla="*/ 94209 h 108166"/>
                <a:gd name="connsiteX9" fmla="*/ 21932 w 96452"/>
                <a:gd name="connsiteY9" fmla="*/ 94209 h 108166"/>
                <a:gd name="connsiteX10" fmla="*/ 93835 w 96452"/>
                <a:gd name="connsiteY10" fmla="*/ 13209 h 108166"/>
                <a:gd name="connsiteX11" fmla="*/ 93835 w 96452"/>
                <a:gd name="connsiteY11" fmla="*/ 13209 h 108166"/>
                <a:gd name="connsiteX12" fmla="*/ 96452 w 96452"/>
                <a:gd name="connsiteY12" fmla="*/ 0 h 108166"/>
                <a:gd name="connsiteX13" fmla="*/ 23303 w 96452"/>
                <a:gd name="connsiteY13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52" h="108166">
                  <a:moveTo>
                    <a:pt x="23303" y="0"/>
                  </a:moveTo>
                  <a:lnTo>
                    <a:pt x="20562" y="13708"/>
                  </a:lnTo>
                  <a:lnTo>
                    <a:pt x="20562" y="13957"/>
                  </a:lnTo>
                  <a:lnTo>
                    <a:pt x="74271" y="13957"/>
                  </a:lnTo>
                  <a:lnTo>
                    <a:pt x="2742" y="94957"/>
                  </a:lnTo>
                  <a:lnTo>
                    <a:pt x="2617" y="94957"/>
                  </a:lnTo>
                  <a:lnTo>
                    <a:pt x="0" y="108166"/>
                  </a:lnTo>
                  <a:lnTo>
                    <a:pt x="76265" y="108166"/>
                  </a:lnTo>
                  <a:lnTo>
                    <a:pt x="79006" y="94209"/>
                  </a:lnTo>
                  <a:lnTo>
                    <a:pt x="21932" y="94209"/>
                  </a:lnTo>
                  <a:lnTo>
                    <a:pt x="93835" y="13209"/>
                  </a:lnTo>
                  <a:lnTo>
                    <a:pt x="93835" y="13209"/>
                  </a:lnTo>
                  <a:lnTo>
                    <a:pt x="96452" y="0"/>
                  </a:lnTo>
                  <a:lnTo>
                    <a:pt x="2330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EE7F6F4-4D2C-45B3-A061-9606B2BD36A7}"/>
                </a:ext>
              </a:extLst>
            </p:cNvPr>
            <p:cNvSpPr/>
            <p:nvPr/>
          </p:nvSpPr>
          <p:spPr>
            <a:xfrm>
              <a:off x="1466445" y="6556560"/>
              <a:ext cx="37259" cy="108166"/>
            </a:xfrm>
            <a:custGeom>
              <a:avLst/>
              <a:gdLst>
                <a:gd name="connsiteX0" fmla="*/ 21683 w 37259"/>
                <a:gd name="connsiteY0" fmla="*/ 0 h 108166"/>
                <a:gd name="connsiteX1" fmla="*/ 0 w 37259"/>
                <a:gd name="connsiteY1" fmla="*/ 107917 h 108166"/>
                <a:gd name="connsiteX2" fmla="*/ 0 w 37259"/>
                <a:gd name="connsiteY2" fmla="*/ 108166 h 108166"/>
                <a:gd name="connsiteX3" fmla="*/ 15702 w 37259"/>
                <a:gd name="connsiteY3" fmla="*/ 108166 h 108166"/>
                <a:gd name="connsiteX4" fmla="*/ 37260 w 37259"/>
                <a:gd name="connsiteY4" fmla="*/ 0 h 108166"/>
                <a:gd name="connsiteX5" fmla="*/ 21683 w 37259"/>
                <a:gd name="connsiteY5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59" h="108166">
                  <a:moveTo>
                    <a:pt x="21683" y="0"/>
                  </a:moveTo>
                  <a:lnTo>
                    <a:pt x="0" y="107917"/>
                  </a:lnTo>
                  <a:lnTo>
                    <a:pt x="0" y="108166"/>
                  </a:lnTo>
                  <a:lnTo>
                    <a:pt x="15702" y="108166"/>
                  </a:lnTo>
                  <a:lnTo>
                    <a:pt x="37260" y="0"/>
                  </a:lnTo>
                  <a:lnTo>
                    <a:pt x="2168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grpSp>
          <p:nvGrpSpPr>
            <p:cNvPr id="17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518879" y="6507337"/>
              <a:ext cx="191395" cy="158803"/>
              <a:chOff x="1518879" y="6507337"/>
              <a:chExt cx="191395" cy="158803"/>
            </a:xfrm>
            <a:grpFill/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B2186F78-5D28-4695-8B1C-5A3F1A53AAB3}"/>
                  </a:ext>
                </a:extLst>
              </p:cNvPr>
              <p:cNvSpPr/>
              <p:nvPr/>
            </p:nvSpPr>
            <p:spPr>
              <a:xfrm>
                <a:off x="1614114" y="6507337"/>
                <a:ext cx="96160" cy="157638"/>
              </a:xfrm>
              <a:custGeom>
                <a:avLst/>
                <a:gdLst>
                  <a:gd name="connsiteX0" fmla="*/ 66046 w 96160"/>
                  <a:gd name="connsiteY0" fmla="*/ 47852 h 157638"/>
                  <a:gd name="connsiteX1" fmla="*/ 35142 w 96160"/>
                  <a:gd name="connsiteY1" fmla="*/ 60314 h 157638"/>
                  <a:gd name="connsiteX2" fmla="*/ 47603 w 96160"/>
                  <a:gd name="connsiteY2" fmla="*/ 0 h 157638"/>
                  <a:gd name="connsiteX3" fmla="*/ 31652 w 96160"/>
                  <a:gd name="connsiteY3" fmla="*/ 0 h 157638"/>
                  <a:gd name="connsiteX4" fmla="*/ 0 w 96160"/>
                  <a:gd name="connsiteY4" fmla="*/ 157389 h 157638"/>
                  <a:gd name="connsiteX5" fmla="*/ 15701 w 96160"/>
                  <a:gd name="connsiteY5" fmla="*/ 157389 h 157638"/>
                  <a:gd name="connsiteX6" fmla="*/ 28911 w 96160"/>
                  <a:gd name="connsiteY6" fmla="*/ 91218 h 157638"/>
                  <a:gd name="connsiteX7" fmla="*/ 60563 w 96160"/>
                  <a:gd name="connsiteY7" fmla="*/ 62058 h 157638"/>
                  <a:gd name="connsiteX8" fmla="*/ 79837 w 96160"/>
                  <a:gd name="connsiteY8" fmla="*/ 77742 h 157638"/>
                  <a:gd name="connsiteX9" fmla="*/ 79878 w 96160"/>
                  <a:gd name="connsiteY9" fmla="*/ 80875 h 157638"/>
                  <a:gd name="connsiteX10" fmla="*/ 78757 w 96160"/>
                  <a:gd name="connsiteY10" fmla="*/ 90969 h 157638"/>
                  <a:gd name="connsiteX11" fmla="*/ 65423 w 96160"/>
                  <a:gd name="connsiteY11" fmla="*/ 157638 h 157638"/>
                  <a:gd name="connsiteX12" fmla="*/ 81125 w 96160"/>
                  <a:gd name="connsiteY12" fmla="*/ 157638 h 157638"/>
                  <a:gd name="connsiteX13" fmla="*/ 94957 w 96160"/>
                  <a:gd name="connsiteY13" fmla="*/ 89474 h 157638"/>
                  <a:gd name="connsiteX14" fmla="*/ 96078 w 96160"/>
                  <a:gd name="connsiteY14" fmla="*/ 78757 h 157638"/>
                  <a:gd name="connsiteX15" fmla="*/ 69522 w 96160"/>
                  <a:gd name="connsiteY15" fmla="*/ 47902 h 157638"/>
                  <a:gd name="connsiteX16" fmla="*/ 66046 w 96160"/>
                  <a:gd name="connsiteY16" fmla="*/ 47852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6160" h="157638">
                    <a:moveTo>
                      <a:pt x="66046" y="47852"/>
                    </a:moveTo>
                    <a:cubicBezTo>
                      <a:pt x="54431" y="47363"/>
                      <a:pt x="43168" y="51904"/>
                      <a:pt x="35142" y="60314"/>
                    </a:cubicBezTo>
                    <a:lnTo>
                      <a:pt x="47603" y="0"/>
                    </a:lnTo>
                    <a:lnTo>
                      <a:pt x="31652" y="0"/>
                    </a:lnTo>
                    <a:lnTo>
                      <a:pt x="0" y="157389"/>
                    </a:lnTo>
                    <a:lnTo>
                      <a:pt x="15701" y="157389"/>
                    </a:lnTo>
                    <a:lnTo>
                      <a:pt x="28911" y="91218"/>
                    </a:lnTo>
                    <a:cubicBezTo>
                      <a:pt x="30603" y="74910"/>
                      <a:pt x="44170" y="62411"/>
                      <a:pt x="60563" y="62058"/>
                    </a:cubicBezTo>
                    <a:cubicBezTo>
                      <a:pt x="70216" y="61067"/>
                      <a:pt x="78845" y="68088"/>
                      <a:pt x="79837" y="77742"/>
                    </a:cubicBezTo>
                    <a:cubicBezTo>
                      <a:pt x="79945" y="78783"/>
                      <a:pt x="79958" y="79832"/>
                      <a:pt x="79878" y="80875"/>
                    </a:cubicBezTo>
                    <a:cubicBezTo>
                      <a:pt x="79822" y="84268"/>
                      <a:pt x="79446" y="87647"/>
                      <a:pt x="78757" y="90969"/>
                    </a:cubicBezTo>
                    <a:lnTo>
                      <a:pt x="65423" y="157638"/>
                    </a:lnTo>
                    <a:lnTo>
                      <a:pt x="81125" y="157638"/>
                    </a:lnTo>
                    <a:lnTo>
                      <a:pt x="94957" y="89474"/>
                    </a:lnTo>
                    <a:cubicBezTo>
                      <a:pt x="95657" y="85943"/>
                      <a:pt x="96034" y="82356"/>
                      <a:pt x="96078" y="78757"/>
                    </a:cubicBezTo>
                    <a:cubicBezTo>
                      <a:pt x="97265" y="62903"/>
                      <a:pt x="85375" y="49089"/>
                      <a:pt x="69522" y="47902"/>
                    </a:cubicBezTo>
                    <a:cubicBezTo>
                      <a:pt x="68365" y="47815"/>
                      <a:pt x="67205" y="47799"/>
                      <a:pt x="66046" y="478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FE5475E-83C3-4BE3-BBF1-FAE9A6986B3F}"/>
                  </a:ext>
                </a:extLst>
              </p:cNvPr>
              <p:cNvSpPr/>
              <p:nvPr/>
            </p:nvSpPr>
            <p:spPr>
              <a:xfrm>
                <a:off x="1518879" y="6555189"/>
                <a:ext cx="87882" cy="110951"/>
              </a:xfrm>
              <a:custGeom>
                <a:avLst/>
                <a:gdLst>
                  <a:gd name="connsiteX0" fmla="*/ 56853 w 87882"/>
                  <a:gd name="connsiteY0" fmla="*/ 0 h 110951"/>
                  <a:gd name="connsiteX1" fmla="*/ 1649 w 87882"/>
                  <a:gd name="connsiteY1" fmla="*/ 55329 h 110951"/>
                  <a:gd name="connsiteX2" fmla="*/ 153 w 87882"/>
                  <a:gd name="connsiteY2" fmla="*/ 71903 h 110951"/>
                  <a:gd name="connsiteX3" fmla="*/ 32484 w 87882"/>
                  <a:gd name="connsiteY3" fmla="*/ 110801 h 110951"/>
                  <a:gd name="connsiteX4" fmla="*/ 37538 w 87882"/>
                  <a:gd name="connsiteY4" fmla="*/ 110908 h 110951"/>
                  <a:gd name="connsiteX5" fmla="*/ 73552 w 87882"/>
                  <a:gd name="connsiteY5" fmla="*/ 95705 h 110951"/>
                  <a:gd name="connsiteX6" fmla="*/ 73552 w 87882"/>
                  <a:gd name="connsiteY6" fmla="*/ 95705 h 110951"/>
                  <a:gd name="connsiteX7" fmla="*/ 64455 w 87882"/>
                  <a:gd name="connsiteY7" fmla="*/ 84614 h 110951"/>
                  <a:gd name="connsiteX8" fmla="*/ 64455 w 87882"/>
                  <a:gd name="connsiteY8" fmla="*/ 84614 h 110951"/>
                  <a:gd name="connsiteX9" fmla="*/ 64455 w 87882"/>
                  <a:gd name="connsiteY9" fmla="*/ 84614 h 110951"/>
                  <a:gd name="connsiteX10" fmla="*/ 38535 w 87882"/>
                  <a:gd name="connsiteY10" fmla="*/ 97075 h 110951"/>
                  <a:gd name="connsiteX11" fmla="*/ 15233 w 87882"/>
                  <a:gd name="connsiteY11" fmla="*/ 75551 h 110951"/>
                  <a:gd name="connsiteX12" fmla="*/ 15356 w 87882"/>
                  <a:gd name="connsiteY12" fmla="*/ 72152 h 110951"/>
                  <a:gd name="connsiteX13" fmla="*/ 17101 w 87882"/>
                  <a:gd name="connsiteY13" fmla="*/ 55952 h 110951"/>
                  <a:gd name="connsiteX14" fmla="*/ 31058 w 87882"/>
                  <a:gd name="connsiteY14" fmla="*/ 25048 h 110951"/>
                  <a:gd name="connsiteX15" fmla="*/ 55233 w 87882"/>
                  <a:gd name="connsiteY15" fmla="*/ 14206 h 110951"/>
                  <a:gd name="connsiteX16" fmla="*/ 76293 w 87882"/>
                  <a:gd name="connsiteY16" fmla="*/ 26668 h 110951"/>
                  <a:gd name="connsiteX17" fmla="*/ 76293 w 87882"/>
                  <a:gd name="connsiteY17" fmla="*/ 26668 h 110951"/>
                  <a:gd name="connsiteX18" fmla="*/ 87883 w 87882"/>
                  <a:gd name="connsiteY18" fmla="*/ 16823 h 110951"/>
                  <a:gd name="connsiteX19" fmla="*/ 87883 w 87882"/>
                  <a:gd name="connsiteY19" fmla="*/ 16823 h 110951"/>
                  <a:gd name="connsiteX20" fmla="*/ 56729 w 87882"/>
                  <a:gd name="connsiteY20" fmla="*/ 748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7882" h="110951">
                    <a:moveTo>
                      <a:pt x="56853" y="0"/>
                    </a:moveTo>
                    <a:cubicBezTo>
                      <a:pt x="28192" y="0"/>
                      <a:pt x="8129" y="20188"/>
                      <a:pt x="1649" y="55329"/>
                    </a:cubicBezTo>
                    <a:cubicBezTo>
                      <a:pt x="671" y="60800"/>
                      <a:pt x="170" y="66345"/>
                      <a:pt x="153" y="71903"/>
                    </a:cubicBezTo>
                    <a:cubicBezTo>
                      <a:pt x="-1660" y="91572"/>
                      <a:pt x="12814" y="108987"/>
                      <a:pt x="32484" y="110801"/>
                    </a:cubicBezTo>
                    <a:cubicBezTo>
                      <a:pt x="34163" y="110955"/>
                      <a:pt x="35853" y="110991"/>
                      <a:pt x="37538" y="110908"/>
                    </a:cubicBezTo>
                    <a:cubicBezTo>
                      <a:pt x="51112" y="110955"/>
                      <a:pt x="64118" y="105465"/>
                      <a:pt x="73552" y="95705"/>
                    </a:cubicBezTo>
                    <a:lnTo>
                      <a:pt x="73552" y="95705"/>
                    </a:lnTo>
                    <a:lnTo>
                      <a:pt x="64455" y="84614"/>
                    </a:lnTo>
                    <a:lnTo>
                      <a:pt x="64455" y="84614"/>
                    </a:lnTo>
                    <a:lnTo>
                      <a:pt x="64455" y="84614"/>
                    </a:lnTo>
                    <a:cubicBezTo>
                      <a:pt x="58138" y="92466"/>
                      <a:pt x="48613" y="97045"/>
                      <a:pt x="38535" y="97075"/>
                    </a:cubicBezTo>
                    <a:cubicBezTo>
                      <a:pt x="26157" y="97566"/>
                      <a:pt x="15724" y="87929"/>
                      <a:pt x="15233" y="75551"/>
                    </a:cubicBezTo>
                    <a:cubicBezTo>
                      <a:pt x="15188" y="74416"/>
                      <a:pt x="15229" y="73280"/>
                      <a:pt x="15356" y="72152"/>
                    </a:cubicBezTo>
                    <a:cubicBezTo>
                      <a:pt x="15424" y="66709"/>
                      <a:pt x="16008" y="61285"/>
                      <a:pt x="17101" y="55952"/>
                    </a:cubicBezTo>
                    <a:cubicBezTo>
                      <a:pt x="18838" y="44568"/>
                      <a:pt x="23666" y="33878"/>
                      <a:pt x="31058" y="25048"/>
                    </a:cubicBezTo>
                    <a:cubicBezTo>
                      <a:pt x="37213" y="18167"/>
                      <a:pt x="46002" y="14225"/>
                      <a:pt x="55233" y="14206"/>
                    </a:cubicBezTo>
                    <a:cubicBezTo>
                      <a:pt x="64085" y="13892"/>
                      <a:pt x="72308" y="18758"/>
                      <a:pt x="76293" y="26668"/>
                    </a:cubicBezTo>
                    <a:lnTo>
                      <a:pt x="76293" y="26668"/>
                    </a:lnTo>
                    <a:lnTo>
                      <a:pt x="87883" y="16823"/>
                    </a:lnTo>
                    <a:lnTo>
                      <a:pt x="87883" y="16823"/>
                    </a:lnTo>
                    <a:cubicBezTo>
                      <a:pt x="81104" y="6298"/>
                      <a:pt x="69235" y="174"/>
                      <a:pt x="56729" y="748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41B77B6E-E7CB-412B-95AC-A9322C6799BB}"/>
                </a:ext>
              </a:extLst>
            </p:cNvPr>
            <p:cNvSpPr/>
            <p:nvPr/>
          </p:nvSpPr>
          <p:spPr>
            <a:xfrm>
              <a:off x="1493985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832E5C1A-13CE-49A6-B590-B6EAA5F9E1AD}"/>
                </a:ext>
              </a:extLst>
            </p:cNvPr>
            <p:cNvSpPr/>
            <p:nvPr/>
          </p:nvSpPr>
          <p:spPr>
            <a:xfrm>
              <a:off x="1340708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3AE00B0-780F-4053-8FE9-B7D321217AFF}"/>
                </a:ext>
              </a:extLst>
            </p:cNvPr>
            <p:cNvSpPr/>
            <p:nvPr/>
          </p:nvSpPr>
          <p:spPr>
            <a:xfrm>
              <a:off x="1298712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702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702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2406CEAF-7399-4CCB-A322-03F0BA2532F5}"/>
                </a:ext>
              </a:extLst>
            </p:cNvPr>
            <p:cNvSpPr/>
            <p:nvPr/>
          </p:nvSpPr>
          <p:spPr>
            <a:xfrm>
              <a:off x="731837" y="6507088"/>
              <a:ext cx="417960" cy="157638"/>
            </a:xfrm>
            <a:custGeom>
              <a:avLst/>
              <a:gdLst>
                <a:gd name="connsiteX0" fmla="*/ 368612 w 417960"/>
                <a:gd name="connsiteY0" fmla="*/ 0 h 157638"/>
                <a:gd name="connsiteX1" fmla="*/ 356151 w 417960"/>
                <a:gd name="connsiteY1" fmla="*/ 61062 h 157638"/>
                <a:gd name="connsiteX2" fmla="*/ 320760 w 417960"/>
                <a:gd name="connsiteY2" fmla="*/ 61062 h 157638"/>
                <a:gd name="connsiteX3" fmla="*/ 333222 w 417960"/>
                <a:gd name="connsiteY3" fmla="*/ 0 h 157638"/>
                <a:gd name="connsiteX4" fmla="*/ 31652 w 417960"/>
                <a:gd name="connsiteY4" fmla="*/ 0 h 157638"/>
                <a:gd name="connsiteX5" fmla="*/ 0 w 417960"/>
                <a:gd name="connsiteY5" fmla="*/ 157638 h 157638"/>
                <a:gd name="connsiteX6" fmla="*/ 120254 w 417960"/>
                <a:gd name="connsiteY6" fmla="*/ 157638 h 157638"/>
                <a:gd name="connsiteX7" fmla="*/ 128105 w 417960"/>
                <a:gd name="connsiteY7" fmla="*/ 118260 h 157638"/>
                <a:gd name="connsiteX8" fmla="*/ 57074 w 417960"/>
                <a:gd name="connsiteY8" fmla="*/ 118260 h 157638"/>
                <a:gd name="connsiteX9" fmla="*/ 61435 w 417960"/>
                <a:gd name="connsiteY9" fmla="*/ 96577 h 157638"/>
                <a:gd name="connsiteX10" fmla="*/ 132342 w 417960"/>
                <a:gd name="connsiteY10" fmla="*/ 96577 h 157638"/>
                <a:gd name="connsiteX11" fmla="*/ 139569 w 417960"/>
                <a:gd name="connsiteY11" fmla="*/ 61062 h 157638"/>
                <a:gd name="connsiteX12" fmla="*/ 68538 w 417960"/>
                <a:gd name="connsiteY12" fmla="*/ 61062 h 157638"/>
                <a:gd name="connsiteX13" fmla="*/ 72900 w 417960"/>
                <a:gd name="connsiteY13" fmla="*/ 39378 h 157638"/>
                <a:gd name="connsiteX14" fmla="*/ 185303 w 417960"/>
                <a:gd name="connsiteY14" fmla="*/ 39378 h 157638"/>
                <a:gd name="connsiteX15" fmla="*/ 161626 w 417960"/>
                <a:gd name="connsiteY15" fmla="*/ 157638 h 157638"/>
                <a:gd name="connsiteX16" fmla="*/ 210849 w 417960"/>
                <a:gd name="connsiteY16" fmla="*/ 157638 h 157638"/>
                <a:gd name="connsiteX17" fmla="*/ 234651 w 417960"/>
                <a:gd name="connsiteY17" fmla="*/ 39378 h 157638"/>
                <a:gd name="connsiteX18" fmla="*/ 276023 w 417960"/>
                <a:gd name="connsiteY18" fmla="*/ 39378 h 157638"/>
                <a:gd name="connsiteX19" fmla="*/ 252222 w 417960"/>
                <a:gd name="connsiteY19" fmla="*/ 157638 h 157638"/>
                <a:gd name="connsiteX20" fmla="*/ 301569 w 417960"/>
                <a:gd name="connsiteY20" fmla="*/ 157638 h 157638"/>
                <a:gd name="connsiteX21" fmla="*/ 313657 w 417960"/>
                <a:gd name="connsiteY21" fmla="*/ 96577 h 157638"/>
                <a:gd name="connsiteX22" fmla="*/ 349172 w 417960"/>
                <a:gd name="connsiteY22" fmla="*/ 96577 h 157638"/>
                <a:gd name="connsiteX23" fmla="*/ 336960 w 417960"/>
                <a:gd name="connsiteY23" fmla="*/ 157638 h 157638"/>
                <a:gd name="connsiteX24" fmla="*/ 386308 w 417960"/>
                <a:gd name="connsiteY24" fmla="*/ 157638 h 157638"/>
                <a:gd name="connsiteX25" fmla="*/ 417960 w 417960"/>
                <a:gd name="connsiteY25" fmla="*/ 0 h 157638"/>
                <a:gd name="connsiteX26" fmla="*/ 368612 w 417960"/>
                <a:gd name="connsiteY26" fmla="*/ 0 h 15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17960" h="157638">
                  <a:moveTo>
                    <a:pt x="368612" y="0"/>
                  </a:moveTo>
                  <a:lnTo>
                    <a:pt x="356151" y="61062"/>
                  </a:lnTo>
                  <a:lnTo>
                    <a:pt x="320760" y="61062"/>
                  </a:lnTo>
                  <a:lnTo>
                    <a:pt x="333222" y="0"/>
                  </a:lnTo>
                  <a:lnTo>
                    <a:pt x="31652" y="0"/>
                  </a:lnTo>
                  <a:lnTo>
                    <a:pt x="0" y="157638"/>
                  </a:lnTo>
                  <a:lnTo>
                    <a:pt x="120254" y="157638"/>
                  </a:lnTo>
                  <a:lnTo>
                    <a:pt x="128105" y="118260"/>
                  </a:lnTo>
                  <a:lnTo>
                    <a:pt x="57074" y="118260"/>
                  </a:lnTo>
                  <a:lnTo>
                    <a:pt x="61435" y="96577"/>
                  </a:lnTo>
                  <a:lnTo>
                    <a:pt x="132342" y="96577"/>
                  </a:lnTo>
                  <a:lnTo>
                    <a:pt x="139569" y="61062"/>
                  </a:lnTo>
                  <a:lnTo>
                    <a:pt x="68538" y="61062"/>
                  </a:lnTo>
                  <a:lnTo>
                    <a:pt x="72900" y="39378"/>
                  </a:lnTo>
                  <a:lnTo>
                    <a:pt x="185303" y="39378"/>
                  </a:lnTo>
                  <a:lnTo>
                    <a:pt x="161626" y="157638"/>
                  </a:lnTo>
                  <a:lnTo>
                    <a:pt x="210849" y="157638"/>
                  </a:lnTo>
                  <a:lnTo>
                    <a:pt x="234651" y="39378"/>
                  </a:lnTo>
                  <a:lnTo>
                    <a:pt x="276023" y="39378"/>
                  </a:lnTo>
                  <a:lnTo>
                    <a:pt x="252222" y="157638"/>
                  </a:lnTo>
                  <a:lnTo>
                    <a:pt x="301569" y="157638"/>
                  </a:lnTo>
                  <a:lnTo>
                    <a:pt x="313657" y="96577"/>
                  </a:lnTo>
                  <a:lnTo>
                    <a:pt x="349172" y="96577"/>
                  </a:lnTo>
                  <a:lnTo>
                    <a:pt x="336960" y="157638"/>
                  </a:lnTo>
                  <a:lnTo>
                    <a:pt x="386308" y="157638"/>
                  </a:lnTo>
                  <a:lnTo>
                    <a:pt x="417960" y="0"/>
                  </a:lnTo>
                  <a:lnTo>
                    <a:pt x="368612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1683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CEF804-E58C-481B-A606-7D35AF68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C6EC0D-393C-42F2-B6A7-B19C9B098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7" y="1412875"/>
            <a:ext cx="10728325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C96E51-36C9-4BEE-A761-33378A0DF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73692" y="6522444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74B62139-74F3-491A-A9D3-4C9B34869998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EC403-6E63-4450-AFDD-66CA49D6C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71700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Yanick Büchel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DFCC57-7DDC-4B2C-A6BE-862DAF9C9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7585" y="6522444"/>
            <a:ext cx="32257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‹N›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960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0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61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164" userDrawn="1">
          <p15:clr>
            <a:srgbClr val="F26B43"/>
          </p15:clr>
        </p15:guide>
        <p15:guide id="5" orient="horz" pos="890" userDrawn="1">
          <p15:clr>
            <a:srgbClr val="F26B43"/>
          </p15:clr>
        </p15:guide>
        <p15:guide id="6" orient="horz" pos="4201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1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microsoft.com/office/2007/relationships/hdphoto" Target="../media/hdphoto2.wdp"/><Relationship Id="rId10" Type="http://schemas.openxmlformats.org/officeDocument/2006/relationships/image" Target="../media/image36.jpeg"/><Relationship Id="rId4" Type="http://schemas.openxmlformats.org/officeDocument/2006/relationships/image" Target="../media/image32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1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hyperlink" Target="https://www.st.com/content/ccc/resource/sales_and_marketing/presentation/product_presentation/group0/bd/cc/11/15/14/d4/4a/85/STEVAL-DRONE01_GETTING_STARTED_GUIDE/files/steval-drone01_getting_started_guide.pdf/jcr:content/translations/en.steval-drone01_getting_started_guid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st.com/content/ccc/resource/sales_and_marketing/presentation/product_presentation/group0/bd/cc/11/15/14/d4/4a/85/STEVAL-DRONE01_GETTING_STARTED_GUIDE/files/steval-drone01_getting_started_guide.pdf/jcr:content/translations/en.steval-drone01_getting_started_guide.pdf" TargetMode="External"/><Relationship Id="rId5" Type="http://schemas.microsoft.com/office/2007/relationships/hdphoto" Target="../media/hdphoto1.wdp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18" descr="Ein Bild, das Gebäude, Stadt, Schloss, Turm enthält.&#10;&#10;Automatisch generierte Beschreibung">
            <a:extLst>
              <a:ext uri="{FF2B5EF4-FFF2-40B4-BE49-F238E27FC236}">
                <a16:creationId xmlns:a16="http://schemas.microsoft.com/office/drawing/2014/main" id="{882FF669-564A-4497-A386-BA8B28F256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C1FB292-90C1-439C-8480-EB4116CF23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UWB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micro-drones</a:t>
            </a:r>
            <a:endParaRPr lang="de-CH" dirty="0"/>
          </a:p>
        </p:txBody>
      </p:sp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1ADABBC-2742-48DB-BA2B-E411F07CEE7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171C1F6-869F-40B1-8975-92FF2042F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615530"/>
            <a:ext cx="4680000" cy="1150605"/>
          </a:xfrm>
        </p:spPr>
        <p:txBody>
          <a:bodyPr/>
          <a:lstStyle/>
          <a:p>
            <a:r>
              <a:rPr lang="de-DE" b="1" dirty="0"/>
              <a:t>Yanick Büchel, EE Bachelor </a:t>
            </a:r>
            <a:r>
              <a:rPr lang="de-DE" b="1" dirty="0" err="1"/>
              <a:t>student</a:t>
            </a:r>
            <a:endParaRPr lang="de-DE" b="1" dirty="0"/>
          </a:p>
          <a:p>
            <a:r>
              <a:rPr lang="de-DE" dirty="0"/>
              <a:t>Supervisors: Dr. Michele </a:t>
            </a:r>
            <a:r>
              <a:rPr lang="de-DE" dirty="0" err="1"/>
              <a:t>Magno</a:t>
            </a:r>
            <a:r>
              <a:rPr lang="de-DE" dirty="0"/>
              <a:t>, Dr. Tommaso </a:t>
            </a:r>
            <a:r>
              <a:rPr lang="de-DE" dirty="0" err="1"/>
              <a:t>Polonelli</a:t>
            </a:r>
            <a:endParaRPr lang="de-DE" dirty="0"/>
          </a:p>
          <a:p>
            <a:r>
              <a:rPr lang="de-DE" dirty="0"/>
              <a:t>Professor: Prof. Dr. Luca </a:t>
            </a:r>
            <a:r>
              <a:rPr lang="de-DE" dirty="0" err="1"/>
              <a:t>Benini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6B18E6F-BDD9-4B0B-9B9E-C25187E0E1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291484" y="316800"/>
            <a:ext cx="2204965" cy="360000"/>
          </a:xfrm>
        </p:spPr>
        <p:txBody>
          <a:bodyPr/>
          <a:lstStyle/>
          <a:p>
            <a:r>
              <a:rPr lang="de-DE" dirty="0"/>
              <a:t>Integrated Systems </a:t>
            </a:r>
            <a:r>
              <a:rPr lang="de-DE" dirty="0" err="1"/>
              <a:t>Laboratroy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3616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58F46-B6FD-4643-B0D8-BFC2F3C24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PCB Design</a:t>
            </a:r>
            <a:br>
              <a:rPr lang="de-CH" b="1" dirty="0"/>
            </a:br>
            <a:r>
              <a:rPr lang="de-CH" sz="1800" b="1" dirty="0" err="1"/>
              <a:t>Design</a:t>
            </a:r>
            <a:r>
              <a:rPr lang="de-CH" sz="1800" b="1" dirty="0"/>
              <a:t> Rules</a:t>
            </a:r>
            <a:endParaRPr lang="de-CH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7A503D-DB5C-4A42-9A65-C8F6D8CB7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Material: 			</a:t>
            </a:r>
            <a:r>
              <a:rPr lang="de-CH" dirty="0" err="1"/>
              <a:t>standard</a:t>
            </a:r>
            <a:r>
              <a:rPr lang="de-CH" dirty="0"/>
              <a:t> FR-4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Min. hole </a:t>
            </a:r>
            <a:r>
              <a:rPr lang="de-CH" dirty="0" err="1"/>
              <a:t>diameter</a:t>
            </a:r>
            <a:r>
              <a:rPr lang="de-CH" dirty="0"/>
              <a:t>: 		0.30 mm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Min. </a:t>
            </a:r>
            <a:r>
              <a:rPr lang="de-CH" dirty="0" err="1"/>
              <a:t>electrical</a:t>
            </a:r>
            <a:r>
              <a:rPr lang="de-CH" dirty="0"/>
              <a:t> </a:t>
            </a:r>
            <a:r>
              <a:rPr lang="de-CH" dirty="0" err="1"/>
              <a:t>clearances</a:t>
            </a:r>
            <a:r>
              <a:rPr lang="de-CH" dirty="0"/>
              <a:t>: 	0.15 mm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Min. </a:t>
            </a:r>
            <a:r>
              <a:rPr lang="de-CH" dirty="0" err="1"/>
              <a:t>annular</a:t>
            </a:r>
            <a:r>
              <a:rPr lang="de-CH" dirty="0"/>
              <a:t> ring:		0.15 mm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Track </a:t>
            </a:r>
            <a:r>
              <a:rPr lang="de-CH" dirty="0" err="1"/>
              <a:t>widths</a:t>
            </a:r>
            <a:r>
              <a:rPr lang="de-CH" dirty="0"/>
              <a:t>: 			0.15 mm</a:t>
            </a:r>
            <a:br>
              <a:rPr lang="de-CH" dirty="0"/>
            </a:br>
            <a:r>
              <a:rPr lang="de-CH" dirty="0"/>
              <a:t>				0.30 mm (GND and VDD)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Overall </a:t>
            </a:r>
            <a:r>
              <a:rPr lang="de-CH" dirty="0" err="1"/>
              <a:t>thickness</a:t>
            </a:r>
            <a:r>
              <a:rPr lang="de-CH" dirty="0"/>
              <a:t>: 		</a:t>
            </a:r>
            <a:r>
              <a:rPr lang="de-CH" b="1" dirty="0"/>
              <a:t>0.80 mm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err="1"/>
              <a:t>Layers</a:t>
            </a:r>
            <a:r>
              <a:rPr lang="de-CH" dirty="0"/>
              <a:t>: 			2, double-</a:t>
            </a:r>
            <a:r>
              <a:rPr lang="de-CH" dirty="0" err="1"/>
              <a:t>sided</a:t>
            </a: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499834-5694-4F51-9047-B4B43AD5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7DF8-FA0E-49DB-B051-3822358AD169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EF8A14C-FC00-48F2-8902-9CD289733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FE4E635-AA5A-44D1-8FB3-493BC3152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10</a:t>
            </a:fld>
            <a:endParaRPr lang="de-CH" noProof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5008F1-DFF1-48CA-A92C-258AEDFCA3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9609" y="3357649"/>
            <a:ext cx="3800553" cy="278620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EA482C6B-C488-4487-8CB0-81437B8628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1097" y="908424"/>
            <a:ext cx="3959065" cy="219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88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58F46-B6FD-4643-B0D8-BFC2F3C24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PCB Design</a:t>
            </a:r>
            <a:br>
              <a:rPr lang="de-CH" b="1" dirty="0"/>
            </a:br>
            <a:r>
              <a:rPr lang="de-CH" sz="1800" b="1" dirty="0"/>
              <a:t>Components</a:t>
            </a:r>
            <a:endParaRPr lang="de-CH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7A503D-DB5C-4A42-9A65-C8F6D8CB7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5902879" cy="4680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Passive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 err="1"/>
              <a:t>Current</a:t>
            </a:r>
            <a:r>
              <a:rPr lang="de-CH" dirty="0"/>
              <a:t> </a:t>
            </a:r>
            <a:r>
              <a:rPr lang="de-CH" dirty="0" err="1"/>
              <a:t>limiting</a:t>
            </a:r>
            <a:r>
              <a:rPr lang="de-CH" dirty="0"/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/>
              <a:t>Bypass </a:t>
            </a:r>
            <a:r>
              <a:rPr lang="de-CH" dirty="0" err="1"/>
              <a:t>capacitors</a:t>
            </a:r>
            <a:endParaRPr lang="de-CH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Smooth out transients from sharp edges</a:t>
            </a:r>
            <a:br>
              <a:rPr lang="en-US" dirty="0"/>
            </a:b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err="1"/>
              <a:t>Acitve</a:t>
            </a:r>
            <a:endParaRPr lang="de-CH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/>
              <a:t>LEDs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/>
              <a:t>LDO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499834-5694-4F51-9047-B4B43AD5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6C14-D31C-427D-8FF9-12EB8ABF2837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C39974-22A6-437C-9781-06C8A62B7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B63D18-00BA-4F90-9EEB-3CAD04E1E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11</a:t>
            </a:fld>
            <a:endParaRPr lang="de-CH" noProof="0"/>
          </a:p>
        </p:txBody>
      </p:sp>
      <p:pic>
        <p:nvPicPr>
          <p:cNvPr id="9" name="Grafik 8" descr="Ein Bild, das Text, Elektronik enthält.&#10;&#10;Automatisch generierte Beschreibung">
            <a:extLst>
              <a:ext uri="{FF2B5EF4-FFF2-40B4-BE49-F238E27FC236}">
                <a16:creationId xmlns:a16="http://schemas.microsoft.com/office/drawing/2014/main" id="{30478DD1-82C8-4E02-A60B-01EB83911B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863352" y="1747562"/>
            <a:ext cx="6148922" cy="3174497"/>
          </a:xfrm>
          <a:prstGeom prst="rect">
            <a:avLst/>
          </a:prstGeom>
        </p:spPr>
      </p:pic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AF10F7AD-BF45-433B-9CD5-F73470F89D12}"/>
              </a:ext>
            </a:extLst>
          </p:cNvPr>
          <p:cNvCxnSpPr>
            <a:cxnSpLocks/>
          </p:cNvCxnSpPr>
          <p:nvPr/>
        </p:nvCxnSpPr>
        <p:spPr>
          <a:xfrm>
            <a:off x="7813389" y="1299703"/>
            <a:ext cx="1056969" cy="6710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C9F00543-D875-4373-BEF0-A758E4546A8C}"/>
              </a:ext>
            </a:extLst>
          </p:cNvPr>
          <p:cNvCxnSpPr>
            <a:cxnSpLocks/>
          </p:cNvCxnSpPr>
          <p:nvPr/>
        </p:nvCxnSpPr>
        <p:spPr>
          <a:xfrm flipH="1">
            <a:off x="9764137" y="3829410"/>
            <a:ext cx="646945" cy="7168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eck 14">
            <a:extLst>
              <a:ext uri="{FF2B5EF4-FFF2-40B4-BE49-F238E27FC236}">
                <a16:creationId xmlns:a16="http://schemas.microsoft.com/office/drawing/2014/main" id="{6362500E-9071-43B7-8ACC-F6D9CD69159F}"/>
              </a:ext>
            </a:extLst>
          </p:cNvPr>
          <p:cNvSpPr/>
          <p:nvPr/>
        </p:nvSpPr>
        <p:spPr>
          <a:xfrm>
            <a:off x="9396249" y="4515244"/>
            <a:ext cx="298985" cy="3972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A66895B2-075C-4E29-A152-0AB1F555A3B2}"/>
              </a:ext>
            </a:extLst>
          </p:cNvPr>
          <p:cNvCxnSpPr>
            <a:cxnSpLocks/>
          </p:cNvCxnSpPr>
          <p:nvPr/>
        </p:nvCxnSpPr>
        <p:spPr>
          <a:xfrm>
            <a:off x="6868509" y="3987198"/>
            <a:ext cx="1056969" cy="6710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72E1553A-C13A-4394-A71E-E12DA6F124FC}"/>
              </a:ext>
            </a:extLst>
          </p:cNvPr>
          <p:cNvSpPr/>
          <p:nvPr/>
        </p:nvSpPr>
        <p:spPr>
          <a:xfrm>
            <a:off x="7957009" y="4647674"/>
            <a:ext cx="318058" cy="2837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9F89716-D49E-453C-B73B-35ED4EFCD56A}"/>
              </a:ext>
            </a:extLst>
          </p:cNvPr>
          <p:cNvSpPr/>
          <p:nvPr/>
        </p:nvSpPr>
        <p:spPr>
          <a:xfrm>
            <a:off x="8306599" y="4546294"/>
            <a:ext cx="194750" cy="385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7B5C8F2B-80B6-4C22-B946-D259D9E3216C}"/>
              </a:ext>
            </a:extLst>
          </p:cNvPr>
          <p:cNvCxnSpPr>
            <a:cxnSpLocks/>
          </p:cNvCxnSpPr>
          <p:nvPr/>
        </p:nvCxnSpPr>
        <p:spPr>
          <a:xfrm>
            <a:off x="8048451" y="3596644"/>
            <a:ext cx="258148" cy="89306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783CE82A-6FB8-4A0C-BA40-1B1556472E16}"/>
              </a:ext>
            </a:extLst>
          </p:cNvPr>
          <p:cNvCxnSpPr>
            <a:cxnSpLocks/>
          </p:cNvCxnSpPr>
          <p:nvPr/>
        </p:nvCxnSpPr>
        <p:spPr>
          <a:xfrm flipV="1">
            <a:off x="7753946" y="2017739"/>
            <a:ext cx="741331" cy="111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BD3A1BE5-73CD-4DB1-AADD-BB2261C764EB}"/>
              </a:ext>
            </a:extLst>
          </p:cNvPr>
          <p:cNvCxnSpPr>
            <a:cxnSpLocks/>
          </p:cNvCxnSpPr>
          <p:nvPr/>
        </p:nvCxnSpPr>
        <p:spPr>
          <a:xfrm flipV="1">
            <a:off x="9246687" y="2179503"/>
            <a:ext cx="0" cy="5369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>
            <a:extLst>
              <a:ext uri="{FF2B5EF4-FFF2-40B4-BE49-F238E27FC236}">
                <a16:creationId xmlns:a16="http://schemas.microsoft.com/office/drawing/2014/main" id="{607C95D1-16F2-4D8E-AA03-E307932B4191}"/>
              </a:ext>
            </a:extLst>
          </p:cNvPr>
          <p:cNvSpPr/>
          <p:nvPr/>
        </p:nvSpPr>
        <p:spPr>
          <a:xfrm>
            <a:off x="8018496" y="4284911"/>
            <a:ext cx="318058" cy="2837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9AA204FC-7AF3-4D3E-AD89-6CDD8D8837ED}"/>
              </a:ext>
            </a:extLst>
          </p:cNvPr>
          <p:cNvCxnSpPr>
            <a:cxnSpLocks/>
            <a:stCxn id="9" idx="0"/>
          </p:cNvCxnSpPr>
          <p:nvPr/>
        </p:nvCxnSpPr>
        <p:spPr>
          <a:xfrm>
            <a:off x="7350564" y="3334811"/>
            <a:ext cx="621423" cy="94277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Grafik 32">
            <a:extLst>
              <a:ext uri="{FF2B5EF4-FFF2-40B4-BE49-F238E27FC236}">
                <a16:creationId xmlns:a16="http://schemas.microsoft.com/office/drawing/2014/main" id="{593FF72B-B5FD-4ECC-9707-5F608DF5DB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829" y="3987219"/>
            <a:ext cx="3495936" cy="2478639"/>
          </a:xfrm>
          <a:prstGeom prst="rect">
            <a:avLst/>
          </a:prstGeom>
        </p:spPr>
      </p:pic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9DA1B598-6E83-41A1-B701-F75435C0DA95}"/>
              </a:ext>
            </a:extLst>
          </p:cNvPr>
          <p:cNvCxnSpPr>
            <a:cxnSpLocks/>
          </p:cNvCxnSpPr>
          <p:nvPr/>
        </p:nvCxnSpPr>
        <p:spPr>
          <a:xfrm>
            <a:off x="2674144" y="5191441"/>
            <a:ext cx="3074194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78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5" grpId="0" animBg="1"/>
      <p:bldP spid="15" grpId="1" animBg="1"/>
      <p:bldP spid="17" grpId="0" animBg="1"/>
      <p:bldP spid="17" grpId="1" animBg="1"/>
      <p:bldP spid="20" grpId="0" animBg="1"/>
      <p:bldP spid="20" grpId="1" animBg="1"/>
      <p:bldP spid="29" grpId="0" animBg="1"/>
      <p:bldP spid="2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723AA8-40C5-4558-AA66-9311FD4E3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Software Flow Chart</a:t>
            </a:r>
            <a:br>
              <a:rPr lang="de-CH" dirty="0"/>
            </a:br>
            <a:r>
              <a:rPr lang="de-CH" sz="1800" b="1" dirty="0"/>
              <a:t>TWR Initiator</a:t>
            </a:r>
            <a:endParaRPr lang="de-CH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0A1E3F-3BDA-484B-97B7-811A0FBCC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8D121-CD11-46A7-84F5-A7E8ECFF4DCA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59D1B897-6728-4FEC-A3F1-633CD7A9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8F8ACC3D-40E2-4E95-AF2A-5D4E23244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12</a:t>
            </a:fld>
            <a:endParaRPr lang="de-CH" noProof="0"/>
          </a:p>
        </p:txBody>
      </p:sp>
      <p:pic>
        <p:nvPicPr>
          <p:cNvPr id="23" name="Bildplatzhalter 22">
            <a:extLst>
              <a:ext uri="{FF2B5EF4-FFF2-40B4-BE49-F238E27FC236}">
                <a16:creationId xmlns:a16="http://schemas.microsoft.com/office/drawing/2014/main" id="{1273778A-2266-4D73-BE3E-1B61DB80B80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000" y="1596980"/>
            <a:ext cx="10728000" cy="4173618"/>
          </a:xfrm>
        </p:spPr>
      </p:pic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F776C10E-2D79-4758-84A4-BC3F1A68C7A1}"/>
              </a:ext>
            </a:extLst>
          </p:cNvPr>
          <p:cNvSpPr/>
          <p:nvPr/>
        </p:nvSpPr>
        <p:spPr>
          <a:xfrm rot="2421945">
            <a:off x="532262" y="2811760"/>
            <a:ext cx="743803" cy="101845"/>
          </a:xfrm>
          <a:prstGeom prst="rightArrow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478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278 L 0.16719 -0.00069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6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719 -0.00347 L 0.34622 -0.00532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45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22 -0.00532 L 0.34518 0.22338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518 0.22338 L 0.43164 0.22338 C 0.47044 0.22338 0.51823 0.10116 0.51823 0.00255 L 0.51823 -0.21736 " pathEditMode="relative" rAng="0" ptsTypes="AAAA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823 -0.21736 L 0.51914 -0.00347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914 -0.00347 L 0.52148 0.18866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9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148 0.18866 L 0.71732 0.18171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667 0.18472 L 0.79622 0.17269 C 0.80247 0.16713 0.80052 0.17014 0.80573 0.15764 C 0.80989 0.14769 0.81797 0.12685 0.81797 0.12685 C 0.81849 0.12222 0.81862 0.11736 0.81966 0.11296 C 0.8207 0.10857 0.82279 0.10509 0.82409 0.10093 C 0.82487 0.09884 0.82526 0.0963 0.82578 0.09398 C 0.82604 0.09097 0.82617 0.08796 0.82643 0.08519 C 0.82669 0.08171 0.82747 0.07847 0.82747 0.07523 C 0.82799 0.01713 0.82747 0.03357 0.82643 0.00046 C 0.82409 -0.07384 0.82669 -0.03403 0.82305 -0.07315 C 0.82135 -0.0912 0.82265 -0.08472 0.81797 -0.10602 C 0.81706 -0.11042 0.81614 -0.11505 0.81458 -0.11898 C 0.81107 -0.12801 0.80742 -0.13727 0.80286 -0.14467 C 0.79245 -0.1618 0.78906 -0.1706 0.77656 -0.18055 C 0.7651 -0.18981 0.75182 -0.19676 0.73958 -0.20255 C 0.73242 -0.20602 0.725 -0.2088 0.71784 -0.2125 C 0.71289 -0.21481 0.7082 -0.21805 0.70325 -0.22037 C 0.68724 -0.22801 0.69193 -0.22523 0.67864 -0.22847 C 0.67018 -0.23032 0.67252 -0.23125 0.66289 -0.23125 L 0.57057 -0.23241 C 0.56302 -0.23565 0.56328 -0.23634 0.55208 -0.23333 C 0.54935 -0.23264 0.547 -0.22963 0.54427 -0.22847 C 0.53411 -0.22384 0.53216 -0.2243 0.52357 -0.2213 C 0.52279 -0.22106 0.52213 -0.2206 0.52135 -0.22037 C 0.52044 -0.22014 0.51953 -0.21967 0.51862 -0.21944 L 0.51914 -0.21643 " pathEditMode="relative" ptsTypes="AAAAAAAAAAAAAAAAAAAAAAAAAAA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723AA8-40C5-4558-AA66-9311FD4E3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80340"/>
            <a:ext cx="10728325" cy="900000"/>
          </a:xfrm>
        </p:spPr>
        <p:txBody>
          <a:bodyPr/>
          <a:lstStyle/>
          <a:p>
            <a:r>
              <a:rPr lang="de-CH" b="1" dirty="0" err="1"/>
              <a:t>Results</a:t>
            </a:r>
            <a:br>
              <a:rPr lang="de-CH" dirty="0"/>
            </a:br>
            <a:r>
              <a:rPr lang="de-CH" sz="1800" b="1" dirty="0"/>
              <a:t>The DWM3000 Shield</a:t>
            </a:r>
            <a:endParaRPr lang="de-CH" b="1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FF85D27A-AC66-48BB-82CA-979704A0B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3" y="5255896"/>
            <a:ext cx="5255999" cy="1152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 err="1"/>
              <a:t>Mounted</a:t>
            </a:r>
            <a:r>
              <a:rPr lang="de-CH" dirty="0"/>
              <a:t> </a:t>
            </a:r>
            <a:r>
              <a:rPr lang="de-CH" dirty="0" err="1"/>
              <a:t>onto</a:t>
            </a:r>
            <a:r>
              <a:rPr lang="de-CH" dirty="0"/>
              <a:t> the </a:t>
            </a:r>
            <a:r>
              <a:rPr lang="de-CH" dirty="0" err="1"/>
              <a:t>drone</a:t>
            </a:r>
            <a:r>
              <a:rPr lang="de-CH" dirty="0"/>
              <a:t> frame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0A1E3F-3BDA-484B-97B7-811A0FBCC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AFF3-1434-4F95-8F76-E0AC874719A5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446ADF15-8401-40E5-9E2B-504307D25CD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34399" y="5275082"/>
            <a:ext cx="5256001" cy="1152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 err="1"/>
              <a:t>Dimensions</a:t>
            </a:r>
            <a:r>
              <a:rPr lang="de-CH" dirty="0"/>
              <a:t> of the PCB Shield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 err="1"/>
              <a:t>Weight</a:t>
            </a:r>
            <a:r>
              <a:rPr lang="de-CH" dirty="0"/>
              <a:t>: ~3 g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907C473-080B-4C2A-AEDF-EA3CF771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Yanick Büchel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732759-8641-455A-9BE1-BA2D19608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13</a:t>
            </a:fld>
            <a:endParaRPr lang="de-CH" noProof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5822ACDF-FD5C-4151-915D-52507BE04E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23" y="1684586"/>
            <a:ext cx="5924800" cy="3184822"/>
          </a:xfrm>
          <a:prstGeom prst="rect">
            <a:avLst/>
          </a:prstGeom>
        </p:spPr>
      </p:pic>
      <p:pic>
        <p:nvPicPr>
          <p:cNvPr id="13" name="Bildplatzhalter 9" descr="Ein Bild, das Text, Elektronik enthält.&#10;&#10;Automatisch generierte Beschreibung">
            <a:extLst>
              <a:ext uri="{FF2B5EF4-FFF2-40B4-BE49-F238E27FC236}">
                <a16:creationId xmlns:a16="http://schemas.microsoft.com/office/drawing/2014/main" id="{6E5B3BAC-CF8C-4CF5-A8A0-B99CE71F01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06" b="89990" l="3367" r="96583">
                        <a14:foregroundMark x1="47739" y1="46455" x2="49045" y2="32899"/>
                        <a14:foregroundMark x1="49045" y1="17675" x2="49045" y2="17675"/>
                        <a14:foregroundMark x1="43568" y1="20490" x2="56734" y2="17258"/>
                        <a14:foregroundMark x1="56734" y1="17258" x2="56734" y2="17258"/>
                        <a14:foregroundMark x1="88894" y1="73358" x2="91608" y2="72367"/>
                        <a14:foregroundMark x1="96583" y1="80501" x2="96583" y2="80501"/>
                        <a14:foregroundMark x1="3869" y1="74348" x2="3869" y2="74348"/>
                        <a14:foregroundMark x1="3367" y1="81230" x2="3367" y2="81230"/>
                        <a14:foregroundMark x1="11106" y1="76590" x2="11106" y2="76590"/>
                        <a14:foregroundMark x1="90402" y1="78050" x2="90402" y2="78050"/>
                        <a14:foregroundMark x1="90251" y1="75704" x2="90251" y2="75704"/>
                        <a14:foregroundMark x1="90201" y1="76903" x2="90201" y2="76903"/>
                        <a14:foregroundMark x1="92211" y1="73775" x2="92211" y2="73775"/>
                        <a14:foregroundMark x1="91407" y1="74244" x2="91407" y2="74244"/>
                        <a14:foregroundMark x1="9095" y1="74453" x2="9095" y2="74453"/>
                        <a14:foregroundMark x1="11106" y1="78206" x2="11106" y2="78206"/>
                        <a14:backgroundMark x1="7437" y1="78050" x2="7437" y2="78050"/>
                        <a14:backgroundMark x1="92915" y1="76590" x2="92915" y2="765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3439" y="1663784"/>
            <a:ext cx="3024154" cy="2916149"/>
          </a:xfrm>
          <a:prstGeom prst="rect">
            <a:avLst/>
          </a:prstGeom>
        </p:spPr>
      </p:pic>
      <p:pic>
        <p:nvPicPr>
          <p:cNvPr id="15" name="Grafik 14" descr="Ein Bild, das Text, Schaltkreis, Elektronik enthält.&#10;&#10;Automatisch generierte Beschreibung">
            <a:extLst>
              <a:ext uri="{FF2B5EF4-FFF2-40B4-BE49-F238E27FC236}">
                <a16:creationId xmlns:a16="http://schemas.microsoft.com/office/drawing/2014/main" id="{39A0C308-29EA-4D2B-8158-31DFD74B9CB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768" y="1014672"/>
            <a:ext cx="2232492" cy="208505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26E19A20-B5B0-48AA-99A5-16FB907337D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97" b="89888" l="9099" r="93827">
                        <a14:foregroundMark x1="9099" y1="72203" x2="9099" y2="72203"/>
                        <a14:foregroundMark x1="93873" y1="74613" x2="93873" y2="74613"/>
                        <a14:foregroundMark x1="41289" y1="31583" x2="41289" y2="31583"/>
                        <a14:foregroundMark x1="41427" y1="29432" x2="41427" y2="29432"/>
                        <a14:foregroundMark x1="41427" y1="40103" x2="42936" y2="30164"/>
                        <a14:foregroundMark x1="41289" y1="30034" x2="41289" y2="30034"/>
                        <a14:foregroundMark x1="41564" y1="33391" x2="41564" y2="33391"/>
                        <a14:foregroundMark x1="41564" y1="34596" x2="41564" y2="34596"/>
                        <a14:foregroundMark x1="41427" y1="32788" x2="41427" y2="32788"/>
                        <a14:backgroundMark x1="38866" y1="32659" x2="38866" y2="32659"/>
                        <a14:backgroundMark x1="80110" y1="67040" x2="80110" y2="670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253" y="2365940"/>
            <a:ext cx="3262737" cy="3465956"/>
          </a:xfrm>
          <a:prstGeom prst="rect">
            <a:avLst/>
          </a:prstGeom>
        </p:spPr>
      </p:pic>
      <p:pic>
        <p:nvPicPr>
          <p:cNvPr id="18" name="Bildplatzhalter 10">
            <a:extLst>
              <a:ext uri="{FF2B5EF4-FFF2-40B4-BE49-F238E27FC236}">
                <a16:creationId xmlns:a16="http://schemas.microsoft.com/office/drawing/2014/main" id="{0272D251-7E50-4502-B516-CD3DA8A4F2B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92481" y="1311757"/>
            <a:ext cx="5256000" cy="3420000"/>
          </a:xfrm>
          <a:prstGeom prst="rect">
            <a:avLst/>
          </a:prstGeom>
        </p:spPr>
      </p:pic>
      <p:pic>
        <p:nvPicPr>
          <p:cNvPr id="19" name="Grafik 18" descr="Ein Bild, das Tisch, drinnen, Tasse enthält.&#10;&#10;Automatisch generierte Beschreibung">
            <a:extLst>
              <a:ext uri="{FF2B5EF4-FFF2-40B4-BE49-F238E27FC236}">
                <a16:creationId xmlns:a16="http://schemas.microsoft.com/office/drawing/2014/main" id="{F72D6124-9B4E-489C-9275-101E45351F7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6638" y="1241669"/>
            <a:ext cx="4707158" cy="353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6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5E3A8-7EF9-4665-8406-EE7C40715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err="1"/>
              <a:t>Results</a:t>
            </a:r>
            <a:br>
              <a:rPr lang="de-CH" b="1" dirty="0"/>
            </a:br>
            <a:r>
              <a:rPr lang="de-CH" sz="1800" b="1" dirty="0"/>
              <a:t>Power </a:t>
            </a:r>
            <a:r>
              <a:rPr lang="de-CH" sz="1800" b="1" dirty="0" err="1"/>
              <a:t>Consumption</a:t>
            </a:r>
            <a:endParaRPr lang="de-CH" sz="1800" b="1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DFB0153-1CE4-4A0E-B625-3EDC58190A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Time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one</a:t>
            </a:r>
            <a:r>
              <a:rPr lang="de-CH" dirty="0"/>
              <a:t> </a:t>
            </a:r>
            <a:r>
              <a:rPr lang="de-CH" dirty="0" err="1"/>
              <a:t>measurement</a:t>
            </a:r>
            <a:r>
              <a:rPr lang="de-CH" dirty="0"/>
              <a:t>: 2 </a:t>
            </a:r>
            <a:r>
              <a:rPr lang="de-CH" dirty="0" err="1"/>
              <a:t>ms</a:t>
            </a: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Peaks: 150 mW (TX), 187 mW (RX)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Average power: 78.6 mW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87CB0B-606C-462C-A2DC-39F3B4A84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89C9-17D5-4227-A059-63923AFF0D28}" type="datetime1">
              <a:rPr lang="de-DE" noProof="0" smtClean="0"/>
              <a:t>14.06.2021</a:t>
            </a:fld>
            <a:endParaRPr lang="de-CH" noProof="0"/>
          </a:p>
        </p:txBody>
      </p:sp>
      <p:pic>
        <p:nvPicPr>
          <p:cNvPr id="12" name="Bildplatzhalter 11">
            <a:extLst>
              <a:ext uri="{FF2B5EF4-FFF2-40B4-BE49-F238E27FC236}">
                <a16:creationId xmlns:a16="http://schemas.microsoft.com/office/drawing/2014/main" id="{4FEB4712-35E8-4329-8E67-30C1397AC8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B1F0E1F0-C56D-43AA-B730-5B37F4DE586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23429" y="5121800"/>
            <a:ext cx="5256001" cy="1152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48.7 mW in </a:t>
            </a:r>
            <a:r>
              <a:rPr lang="de-CH" dirty="0" err="1"/>
              <a:t>between</a:t>
            </a:r>
            <a:r>
              <a:rPr lang="de-CH" dirty="0"/>
              <a:t> TWR </a:t>
            </a:r>
            <a:r>
              <a:rPr lang="de-CH" dirty="0" err="1"/>
              <a:t>exchanges</a:t>
            </a: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err="1"/>
              <a:t>Decrease</a:t>
            </a:r>
            <a:r>
              <a:rPr lang="de-CH" dirty="0"/>
              <a:t> </a:t>
            </a:r>
            <a:r>
              <a:rPr lang="de-CH" dirty="0" err="1"/>
              <a:t>further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shutting</a:t>
            </a:r>
            <a:r>
              <a:rPr lang="de-CH" dirty="0"/>
              <a:t> down the </a:t>
            </a:r>
            <a:r>
              <a:rPr lang="de-CH" dirty="0" err="1"/>
              <a:t>system</a:t>
            </a:r>
            <a:r>
              <a:rPr lang="de-CH" dirty="0"/>
              <a:t> 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05D6567-18DB-45C2-8E20-66CB521FD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 dirty="0"/>
              <a:t>Yanick Büchel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3A3EBF-199C-47D4-BA30-6FAE7CF09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14</a:t>
            </a:fld>
            <a:endParaRPr lang="de-CH" noProof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2CF12D29-84EA-45CD-A34B-30A5393E4C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924" y="-1872356"/>
            <a:ext cx="3669971" cy="1843782"/>
          </a:xfrm>
          <a:prstGeom prst="rect">
            <a:avLst/>
          </a:prstGeom>
        </p:spPr>
      </p:pic>
      <p:graphicFrame>
        <p:nvGraphicFramePr>
          <p:cNvPr id="18" name="Diagramm 17">
            <a:extLst>
              <a:ext uri="{FF2B5EF4-FFF2-40B4-BE49-F238E27FC236}">
                <a16:creationId xmlns:a16="http://schemas.microsoft.com/office/drawing/2014/main" id="{49A4DC8B-6FAA-4E1C-A33D-05C55ABAA3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7924751"/>
              </p:ext>
            </p:extLst>
          </p:nvPr>
        </p:nvGraphicFramePr>
        <p:xfrm>
          <a:off x="6393759" y="1408996"/>
          <a:ext cx="4953692" cy="342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1A8E7154-5DA8-4909-A672-01A27F2E6C1D}"/>
              </a:ext>
            </a:extLst>
          </p:cNvPr>
          <p:cNvSpPr txBox="1"/>
          <p:nvPr/>
        </p:nvSpPr>
        <p:spPr>
          <a:xfrm>
            <a:off x="1371602" y="2040644"/>
            <a:ext cx="1122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Poll (</a:t>
            </a:r>
            <a:r>
              <a:rPr lang="en-US" sz="2000" b="1" dirty="0" err="1">
                <a:solidFill>
                  <a:srgbClr val="FF0000"/>
                </a:solidFill>
              </a:rPr>
              <a:t>tx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F236A77-6A82-4C2B-B9A4-54F6127820CF}"/>
              </a:ext>
            </a:extLst>
          </p:cNvPr>
          <p:cNvSpPr txBox="1"/>
          <p:nvPr/>
        </p:nvSpPr>
        <p:spPr>
          <a:xfrm>
            <a:off x="3359835" y="1752095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Response (</a:t>
            </a:r>
            <a:r>
              <a:rPr lang="en-US" sz="2000" b="1" dirty="0" err="1">
                <a:solidFill>
                  <a:srgbClr val="FF0000"/>
                </a:solidFill>
              </a:rPr>
              <a:t>rx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D453DF0-9AAE-4D32-8172-6F315C42BC32}"/>
              </a:ext>
            </a:extLst>
          </p:cNvPr>
          <p:cNvSpPr txBox="1"/>
          <p:nvPr/>
        </p:nvSpPr>
        <p:spPr>
          <a:xfrm>
            <a:off x="4629574" y="2200794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Final (</a:t>
            </a:r>
            <a:r>
              <a:rPr lang="en-US" sz="2000" b="1" dirty="0" err="1">
                <a:solidFill>
                  <a:srgbClr val="FF0000"/>
                </a:solidFill>
              </a:rPr>
              <a:t>tx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5128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P spid="5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723AA8-40C5-4558-AA66-9311FD4E3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err="1"/>
              <a:t>Results</a:t>
            </a:r>
            <a:br>
              <a:rPr lang="de-CH" dirty="0"/>
            </a:br>
            <a:r>
              <a:rPr lang="de-CH" sz="1800" b="1" dirty="0"/>
              <a:t>DWM3000 Shield </a:t>
            </a:r>
            <a:r>
              <a:rPr lang="de-CH" sz="1800" b="1" dirty="0" err="1"/>
              <a:t>Specs</a:t>
            </a:r>
            <a:endParaRPr lang="de-CH" b="1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F8CF824-92B9-4663-8A46-9C21C18CE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4754880"/>
            <a:ext cx="10728327" cy="1535960"/>
          </a:xfrm>
        </p:spPr>
        <p:txBody>
          <a:bodyPr/>
          <a:lstStyle/>
          <a:p>
            <a:r>
              <a:rPr lang="de-CH" dirty="0" err="1"/>
              <a:t>To</a:t>
            </a:r>
            <a:r>
              <a:rPr lang="de-CH" dirty="0"/>
              <a:t> all </a:t>
            </a:r>
            <a:r>
              <a:rPr lang="de-CH" dirty="0" err="1"/>
              <a:t>pins</a:t>
            </a:r>
            <a:r>
              <a:rPr lang="de-CH" dirty="0"/>
              <a:t> </a:t>
            </a:r>
            <a:r>
              <a:rPr lang="de-CH" dirty="0" err="1"/>
              <a:t>apply</a:t>
            </a:r>
            <a:r>
              <a:rPr lang="de-CH" dirty="0"/>
              <a:t> max. 3.6 V (</a:t>
            </a:r>
            <a:r>
              <a:rPr lang="de-CH" dirty="0" err="1"/>
              <a:t>except</a:t>
            </a:r>
            <a:r>
              <a:rPr lang="de-CH" dirty="0"/>
              <a:t> the ON/OFF of the LDO)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0A1E3F-3BDA-484B-97B7-811A0FBCC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131B-C903-4D11-8106-31ED8D449142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07DF7C-0EBC-48BF-8754-F4EB0C38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Yanick Büchel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3329C4-F22D-493B-86E3-5151E95D4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15</a:t>
            </a:fld>
            <a:endParaRPr lang="de-CH" noProof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981417A-3155-4060-889A-172810407308}"/>
              </a:ext>
            </a:extLst>
          </p:cNvPr>
          <p:cNvSpPr/>
          <p:nvPr/>
        </p:nvSpPr>
        <p:spPr>
          <a:xfrm>
            <a:off x="2575560" y="3214444"/>
            <a:ext cx="1684020" cy="2145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FA921A-0D1A-4A11-A060-FD9EE4201E0B}"/>
              </a:ext>
            </a:extLst>
          </p:cNvPr>
          <p:cNvSpPr/>
          <p:nvPr/>
        </p:nvSpPr>
        <p:spPr>
          <a:xfrm>
            <a:off x="2609369" y="3485435"/>
            <a:ext cx="1684020" cy="2145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aphicFrame>
        <p:nvGraphicFramePr>
          <p:cNvPr id="12" name="Tabelle 10">
            <a:extLst>
              <a:ext uri="{FF2B5EF4-FFF2-40B4-BE49-F238E27FC236}">
                <a16:creationId xmlns:a16="http://schemas.microsoft.com/office/drawing/2014/main" id="{2486F2CC-FC8D-400E-B881-481953B9BA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2332623"/>
              </p:ext>
            </p:extLst>
          </p:nvPr>
        </p:nvGraphicFramePr>
        <p:xfrm>
          <a:off x="731836" y="1103812"/>
          <a:ext cx="10728325" cy="320981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577258">
                  <a:extLst>
                    <a:ext uri="{9D8B030D-6E8A-4147-A177-3AD203B41FA5}">
                      <a16:colId xmlns:a16="http://schemas.microsoft.com/office/drawing/2014/main" val="4203801519"/>
                    </a:ext>
                  </a:extLst>
                </a:gridCol>
                <a:gridCol w="1287812">
                  <a:extLst>
                    <a:ext uri="{9D8B030D-6E8A-4147-A177-3AD203B41FA5}">
                      <a16:colId xmlns:a16="http://schemas.microsoft.com/office/drawing/2014/main" val="740495432"/>
                    </a:ext>
                  </a:extLst>
                </a:gridCol>
                <a:gridCol w="1287812">
                  <a:extLst>
                    <a:ext uri="{9D8B030D-6E8A-4147-A177-3AD203B41FA5}">
                      <a16:colId xmlns:a16="http://schemas.microsoft.com/office/drawing/2014/main" val="3080648808"/>
                    </a:ext>
                  </a:extLst>
                </a:gridCol>
                <a:gridCol w="1287812">
                  <a:extLst>
                    <a:ext uri="{9D8B030D-6E8A-4147-A177-3AD203B41FA5}">
                      <a16:colId xmlns:a16="http://schemas.microsoft.com/office/drawing/2014/main" val="3595204828"/>
                    </a:ext>
                  </a:extLst>
                </a:gridCol>
                <a:gridCol w="1287812">
                  <a:extLst>
                    <a:ext uri="{9D8B030D-6E8A-4147-A177-3AD203B41FA5}">
                      <a16:colId xmlns:a16="http://schemas.microsoft.com/office/drawing/2014/main" val="1800094978"/>
                    </a:ext>
                  </a:extLst>
                </a:gridCol>
                <a:gridCol w="1999819">
                  <a:extLst>
                    <a:ext uri="{9D8B030D-6E8A-4147-A177-3AD203B41FA5}">
                      <a16:colId xmlns:a16="http://schemas.microsoft.com/office/drawing/2014/main" val="3488753729"/>
                    </a:ext>
                  </a:extLst>
                </a:gridCol>
              </a:tblGrid>
              <a:tr h="388658">
                <a:tc>
                  <a:txBody>
                    <a:bodyPr/>
                    <a:lstStyle/>
                    <a:p>
                      <a:r>
                        <a:rPr lang="de-DE" sz="1400" dirty="0"/>
                        <a:t>Parameter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Min.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Typ.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Max.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Unit</a:t>
                      </a:r>
                    </a:p>
                  </a:txBody>
                  <a:tcPr marL="0" marR="72000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400" dirty="0"/>
                        <a:t>Note</a:t>
                      </a:r>
                      <a:endParaRPr lang="de-CH" sz="1400" dirty="0"/>
                    </a:p>
                  </a:txBody>
                  <a:tcPr marL="0" marR="72000" marT="0" marB="0" anchor="ctr"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57665754"/>
                  </a:ext>
                </a:extLst>
              </a:tr>
              <a:tr h="709365"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/>
                        <a:t>Supply </a:t>
                      </a:r>
                      <a:r>
                        <a:rPr lang="de-DE" sz="1600" b="0" dirty="0" err="1"/>
                        <a:t>Voltage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/>
                        <a:t>3.3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/>
                        <a:t>3.3 – 4.2</a:t>
                      </a:r>
                      <a:endParaRPr lang="de-CH" sz="1600" b="0" dirty="0"/>
                    </a:p>
                  </a:txBody>
                  <a:tcPr marL="0" marR="72000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de-CH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0" dirty="0"/>
                        <a:t>V</a:t>
                      </a:r>
                    </a:p>
                  </a:txBody>
                  <a:tcPr marL="0" marR="72000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Typically</a:t>
                      </a:r>
                      <a:r>
                        <a:rPr lang="de-CH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the </a:t>
                      </a:r>
                      <a:r>
                        <a:rPr lang="de-CH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LiPo</a:t>
                      </a:r>
                      <a:r>
                        <a:rPr lang="de-CH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/Li-Ion </a:t>
                      </a:r>
                      <a:r>
                        <a:rPr lang="de-CH" sz="16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range</a:t>
                      </a:r>
                      <a:r>
                        <a:rPr lang="de-CH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72000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57593"/>
                  </a:ext>
                </a:extLst>
              </a:tr>
              <a:tr h="472910">
                <a:tc>
                  <a:txBody>
                    <a:bodyPr/>
                    <a:lstStyle/>
                    <a:p>
                      <a:pPr algn="l"/>
                      <a:r>
                        <a:rPr lang="de-CH" sz="1600" b="0" dirty="0"/>
                        <a:t>Supply </a:t>
                      </a:r>
                      <a:r>
                        <a:rPr lang="de-CH" sz="1600" b="0" dirty="0" err="1"/>
                        <a:t>Current</a:t>
                      </a:r>
                      <a:r>
                        <a:rPr lang="de-CH" sz="1600" b="0" dirty="0"/>
                        <a:t> (IDLE at 4.2V)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/>
                        <a:t>12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0" dirty="0"/>
                        <a:t>mA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b="0" dirty="0"/>
                        <a:t>At 4.2 V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018661"/>
                  </a:ext>
                </a:extLst>
              </a:tr>
              <a:tr h="472910">
                <a:tc>
                  <a:txBody>
                    <a:bodyPr/>
                    <a:lstStyle/>
                    <a:p>
                      <a:pPr algn="l"/>
                      <a:r>
                        <a:rPr lang="nb-NO" sz="1600" b="0" dirty="0"/>
                        <a:t>Supply Current (Shutdown mode)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/>
                        <a:t>1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0" dirty="0" err="1"/>
                        <a:t>nA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627213"/>
                  </a:ext>
                </a:extLst>
              </a:tr>
              <a:tr h="388658">
                <a:tc>
                  <a:txBody>
                    <a:bodyPr/>
                    <a:lstStyle/>
                    <a:p>
                      <a:pPr algn="l"/>
                      <a:r>
                        <a:rPr lang="de-CH" sz="1600" b="0" dirty="0"/>
                        <a:t>TX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/>
                        <a:t>40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0" dirty="0"/>
                        <a:t>mA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/>
                        <a:t>At 3.7 V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19490"/>
                  </a:ext>
                </a:extLst>
              </a:tr>
              <a:tr h="388658">
                <a:tc>
                  <a:txBody>
                    <a:bodyPr/>
                    <a:lstStyle/>
                    <a:p>
                      <a:pPr algn="l"/>
                      <a:r>
                        <a:rPr lang="de-CH" sz="1600" b="0" dirty="0"/>
                        <a:t>RX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/>
                        <a:t>50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0" dirty="0"/>
                        <a:t>mA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0" dirty="0"/>
                        <a:t>At 3.8 V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906409"/>
                  </a:ext>
                </a:extLst>
              </a:tr>
              <a:tr h="388658">
                <a:tc>
                  <a:txBody>
                    <a:bodyPr/>
                    <a:lstStyle/>
                    <a:p>
                      <a:pPr algn="l"/>
                      <a:r>
                        <a:rPr lang="de-CH" sz="1600" b="0" dirty="0" err="1"/>
                        <a:t>Logic</a:t>
                      </a:r>
                      <a:r>
                        <a:rPr lang="de-CH" sz="1600" b="0" dirty="0"/>
                        <a:t> Level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/>
                        <a:t>3.3 </a:t>
                      </a:r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96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0" dirty="0"/>
                        <a:t>V</a:t>
                      </a:r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CH" sz="1600" b="0" dirty="0"/>
                    </a:p>
                  </a:txBody>
                  <a:tcPr marL="0" marR="72000" marT="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168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085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E22A1-56F7-4FF9-8A90-D307E6733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Conclusions</a:t>
            </a:r>
            <a:br>
              <a:rPr lang="de-DE" b="1" dirty="0"/>
            </a:br>
            <a:r>
              <a:rPr lang="de-DE" sz="1800" b="1" dirty="0"/>
              <a:t>and </a:t>
            </a:r>
            <a:r>
              <a:rPr lang="de-DE" sz="1800" b="1" dirty="0" err="1"/>
              <a:t>future</a:t>
            </a:r>
            <a:r>
              <a:rPr lang="de-DE" sz="1800" b="1" dirty="0"/>
              <a:t> </a:t>
            </a:r>
            <a:r>
              <a:rPr lang="de-DE" sz="1800" b="1" dirty="0" err="1"/>
              <a:t>work</a:t>
            </a:r>
            <a:endParaRPr lang="de-CH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BD7DC3-17C3-4B09-9D8E-F143A82B2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b="1" dirty="0" err="1"/>
              <a:t>Conclusion</a:t>
            </a:r>
            <a:r>
              <a:rPr lang="de-DE" b="1" dirty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 err="1"/>
              <a:t>Developed</a:t>
            </a:r>
            <a:r>
              <a:rPr lang="de-DE" dirty="0"/>
              <a:t> a </a:t>
            </a:r>
            <a:r>
              <a:rPr lang="de-DE" dirty="0" err="1"/>
              <a:t>custom</a:t>
            </a:r>
            <a:r>
              <a:rPr lang="de-DE" dirty="0"/>
              <a:t> PCB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Steval-Drone</a:t>
            </a: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 err="1"/>
              <a:t>Written</a:t>
            </a:r>
            <a:r>
              <a:rPr lang="de-DE" dirty="0"/>
              <a:t> a </a:t>
            </a:r>
            <a:r>
              <a:rPr lang="de-DE" dirty="0" err="1"/>
              <a:t>firmware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FCU </a:t>
            </a:r>
            <a:r>
              <a:rPr lang="de-DE" dirty="0" err="1"/>
              <a:t>to</a:t>
            </a:r>
            <a:r>
              <a:rPr lang="de-DE" dirty="0"/>
              <a:t> perform TWR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Can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integrate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DWM3000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b="1" dirty="0"/>
              <a:t>Future outlook: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Perform TWR </a:t>
            </a:r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flying</a:t>
            </a: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Development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positioning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drone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0D715C-4E58-4375-961F-7A2CAE2C6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2968-EBC6-42B2-9C8B-504FDC923A0B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D6F92BD-F14D-4673-B0DA-D162B3B8E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663EDB-0818-4B65-A85A-CA2AA056F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16</a:t>
            </a:fld>
            <a:endParaRPr lang="de-CH" noProof="0"/>
          </a:p>
        </p:txBody>
      </p:sp>
      <p:pic>
        <p:nvPicPr>
          <p:cNvPr id="8" name="Grafik 7" descr="Ein Bild, das Text, Fahrrad, gebunden enthält.&#10;&#10;Automatisch generierte Beschreibung">
            <a:extLst>
              <a:ext uri="{FF2B5EF4-FFF2-40B4-BE49-F238E27FC236}">
                <a16:creationId xmlns:a16="http://schemas.microsoft.com/office/drawing/2014/main" id="{8AD7104A-C0CF-4687-B4A6-2854947497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36" b="94206" l="9961" r="89893">
                        <a14:foregroundMark x1="31738" y1="6836" x2="31738" y2="6836"/>
                        <a14:foregroundMark x1="30078" y1="93685" x2="30078" y2="93685"/>
                        <a14:foregroundMark x1="74023" y1="86003" x2="74023" y2="86003"/>
                        <a14:foregroundMark x1="72008" y1="81576" x2="71826" y2="80924"/>
                        <a14:foregroundMark x1="72189" y1="82227" x2="72008" y2="81576"/>
                        <a14:foregroundMark x1="73096" y1="85482" x2="72189" y2="82227"/>
                        <a14:foregroundMark x1="29590" y1="73698" x2="25244" y2="64193"/>
                        <a14:foregroundMark x1="71582" y1="25911" x2="80518" y2="25911"/>
                        <a14:foregroundMark x1="32031" y1="76107" x2="38330" y2="86393"/>
                        <a14:foregroundMark x1="38330" y1="86393" x2="39941" y2="86719"/>
                        <a14:foregroundMark x1="70166" y1="94206" x2="70166" y2="94206"/>
                        <a14:foregroundMark x1="66455" y1="66016" x2="66455" y2="66016"/>
                        <a14:foregroundMark x1="65430" y1="63672" x2="65430" y2="63672"/>
                        <a14:foregroundMark x1="58252" y1="25586" x2="58252" y2="25586"/>
                        <a14:foregroundMark x1="61084" y1="25586" x2="61084" y2="25586"/>
                        <a14:foregroundMark x1="63379" y1="26302" x2="63379" y2="26302"/>
                        <a14:foregroundMark x1="24463" y1="63346" x2="24463" y2="63346"/>
                        <a14:foregroundMark x1="23682" y1="62826" x2="23682" y2="62826"/>
                        <a14:foregroundMark x1="23633" y1="63867" x2="23633" y2="63867"/>
                        <a14:foregroundMark x1="73047" y1="85677" x2="75049" y2="91146"/>
                        <a14:foregroundMark x1="72412" y1="86068" x2="72412" y2="86068"/>
                        <a14:foregroundMark x1="75146" y1="24935" x2="75146" y2="24935"/>
                        <a14:foregroundMark x1="76563" y1="24544" x2="76563" y2="24544"/>
                        <a14:foregroundMark x1="74512" y1="25000" x2="80273" y2="25586"/>
                        <a14:foregroundMark x1="79297" y1="24805" x2="79297" y2="24805"/>
                        <a14:foregroundMark x1="60917" y1="56836" x2="61377" y2="57422"/>
                        <a14:foregroundMark x1="60254" y1="55990" x2="60917" y2="56836"/>
                        <a14:foregroundMark x1="34521" y1="70768" x2="34521" y2="70768"/>
                        <a14:foregroundMark x1="33838" y1="72526" x2="33838" y2="72526"/>
                        <a14:foregroundMark x1="34717" y1="70833" x2="34717" y2="70833"/>
                        <a14:foregroundMark x1="34668" y1="70964" x2="34668" y2="70964"/>
                        <a14:foregroundMark x1="34473" y1="70833" x2="34473" y2="70833"/>
                        <a14:foregroundMark x1="49951" y1="64063" x2="49951" y2="64063"/>
                        <a14:foregroundMark x1="67188" y1="72331" x2="66699" y2="72135"/>
                        <a14:foregroundMark x1="73193" y1="88281" x2="73193" y2="88281"/>
                        <a14:backgroundMark x1="41602" y1="28841" x2="41602" y2="28841"/>
                        <a14:backgroundMark x1="63623" y1="33594" x2="63623" y2="33594"/>
                        <a14:backgroundMark x1="71191" y1="15365" x2="71191" y2="15365"/>
                        <a14:backgroundMark x1="73242" y1="34505" x2="73242" y2="34505"/>
                        <a14:backgroundMark x1="77588" y1="21484" x2="77588" y2="21484"/>
                        <a14:backgroundMark x1="75781" y1="34310" x2="75781" y2="34310"/>
                        <a14:backgroundMark x1="63623" y1="34831" x2="63623" y2="34831"/>
                        <a14:backgroundMark x1="78467" y1="21680" x2="78467" y2="21680"/>
                        <a14:backgroundMark x1="33545" y1="40104" x2="33545" y2="40104"/>
                        <a14:backgroundMark x1="67236" y1="35807" x2="67236" y2="35807"/>
                        <a14:backgroundMark x1="61475" y1="33138" x2="61475" y2="33138"/>
                        <a14:backgroundMark x1="61475" y1="32227" x2="65576" y2="34635"/>
                        <a14:backgroundMark x1="38184" y1="29688" x2="43652" y2="25260"/>
                        <a14:backgroundMark x1="65674" y1="81055" x2="65039" y2="80729"/>
                        <a14:backgroundMark x1="74023" y1="64323" x2="78223" y2="78516"/>
                        <a14:backgroundMark x1="78223" y1="78516" x2="75928" y2="68294"/>
                        <a14:backgroundMark x1="67090" y1="79557" x2="67725" y2="85352"/>
                        <a14:backgroundMark x1="32666" y1="61784" x2="32666" y2="61784"/>
                        <a14:backgroundMark x1="41992" y1="72201" x2="41992" y2="72201"/>
                        <a14:backgroundMark x1="39697" y1="82096" x2="39697" y2="82096"/>
                        <a14:backgroundMark x1="30225" y1="85677" x2="30225" y2="85677"/>
                        <a14:backgroundMark x1="21387" y1="71484" x2="21777" y2="77474"/>
                        <a14:backgroundMark x1="27930" y1="87891" x2="32129" y2="87891"/>
                        <a14:backgroundMark x1="25244" y1="50000" x2="33691" y2="49479"/>
                        <a14:backgroundMark x1="39941" y1="64193" x2="42432" y2="76758"/>
                        <a14:backgroundMark x1="42432" y1="76758" x2="39307" y2="75260"/>
                        <a14:backgroundMark x1="38184" y1="80013" x2="41602" y2="84961"/>
                        <a14:backgroundMark x1="27539" y1="61458" x2="27539" y2="62109"/>
                        <a14:backgroundMark x1="32666" y1="60612" x2="34961" y2="60612"/>
                        <a14:backgroundMark x1="60156" y1="71680" x2="61328" y2="74219"/>
                        <a14:backgroundMark x1="68750" y1="60091" x2="68115" y2="61263"/>
                        <a14:backgroundMark x1="64258" y1="68424" x2="64258" y2="68424"/>
                        <a14:backgroundMark x1="44824" y1="65560" x2="44824" y2="65560"/>
                        <a14:backgroundMark x1="45947" y1="34635" x2="45947" y2="34635"/>
                        <a14:backgroundMark x1="56104" y1="35156" x2="56104" y2="35156"/>
                        <a14:backgroundMark x1="65918" y1="49154" x2="65918" y2="49154"/>
                        <a14:backgroundMark x1="61719" y1="44531" x2="61719" y2="44531"/>
                        <a14:backgroundMark x1="39160" y1="58398" x2="39160" y2="58398"/>
                        <a14:backgroundMark x1="39063" y1="42643" x2="39063" y2="42643"/>
                        <a14:backgroundMark x1="64111" y1="68620" x2="64111" y2="68620"/>
                        <a14:backgroundMark x1="63812" y1="65885" x2="64551" y2="68229"/>
                        <a14:backgroundMark x1="63525" y1="64974" x2="63812" y2="65885"/>
                        <a14:backgroundMark x1="54980" y1="64128" x2="55615" y2="64128"/>
                        <a14:backgroundMark x1="72461" y1="29492" x2="72119" y2="28255"/>
                        <a14:backgroundMark x1="75732" y1="85417" x2="76123" y2="85872"/>
                        <a14:backgroundMark x1="74805" y1="83398" x2="74805" y2="83398"/>
                        <a14:backgroundMark x1="74463" y1="82943" x2="74463" y2="82943"/>
                        <a14:backgroundMark x1="74512" y1="83333" x2="74512" y2="83333"/>
                        <a14:backgroundMark x1="25537" y1="13997" x2="25537" y2="13997"/>
                        <a14:backgroundMark x1="57422" y1="23372" x2="57422" y2="23372"/>
                        <a14:backgroundMark x1="58740" y1="23177" x2="58740" y2="23177"/>
                        <a14:backgroundMark x1="76807" y1="21810" x2="76709" y2="22201"/>
                        <a14:backgroundMark x1="38135" y1="56771" x2="38135" y2="56771"/>
                        <a14:backgroundMark x1="37061" y1="63737" x2="37061" y2="63737"/>
                        <a14:backgroundMark x1="35400" y1="67253" x2="35400" y2="67253"/>
                        <a14:backgroundMark x1="74609" y1="22331" x2="74609" y2="22331"/>
                        <a14:backgroundMark x1="76953" y1="19401" x2="76953" y2="19401"/>
                        <a14:backgroundMark x1="49756" y1="65885" x2="49756" y2="65885"/>
                        <a14:backgroundMark x1="55518" y1="67904" x2="55518" y2="67904"/>
                        <a14:backgroundMark x1="64893" y1="57161" x2="64893" y2="57161"/>
                        <a14:backgroundMark x1="60205" y1="59635" x2="60205" y2="59635"/>
                        <a14:backgroundMark x1="62158" y1="62240" x2="62158" y2="62240"/>
                        <a14:backgroundMark x1="61230" y1="59701" x2="61230" y2="59701"/>
                        <a14:backgroundMark x1="80078" y1="16536" x2="80078" y2="16536"/>
                        <a14:backgroundMark x1="82080" y1="22070" x2="82080" y2="22070"/>
                        <a14:backgroundMark x1="80615" y1="84896" x2="80615" y2="84896"/>
                        <a14:backgroundMark x1="77295" y1="89583" x2="77295" y2="89583"/>
                        <a14:backgroundMark x1="72998" y1="92708" x2="72998" y2="92708"/>
                        <a14:backgroundMark x1="82324" y1="79557" x2="82324" y2="79557"/>
                        <a14:backgroundMark x1="82813" y1="74154" x2="82813" y2="74154"/>
                        <a14:backgroundMark x1="28027" y1="93359" x2="28027" y2="93359"/>
                        <a14:backgroundMark x1="32959" y1="93880" x2="32959" y2="93880"/>
                        <a14:backgroundMark x1="24072" y1="90820" x2="24072" y2="90820"/>
                        <a14:backgroundMark x1="20313" y1="86133" x2="20313" y2="86133"/>
                        <a14:backgroundMark x1="18164" y1="79818" x2="18164" y2="79818"/>
                        <a14:backgroundMark x1="18311" y1="80339" x2="18311" y2="80339"/>
                        <a14:backgroundMark x1="17725" y1="73958" x2="17725" y2="73958"/>
                        <a14:backgroundMark x1="21533" y1="14453" x2="21533" y2="14453"/>
                        <a14:backgroundMark x1="19238" y1="20313" x2="19238" y2="20313"/>
                        <a14:backgroundMark x1="18750" y1="25977" x2="18750" y2="25977"/>
                        <a14:backgroundMark x1="24609" y1="10547" x2="24609" y2="10547"/>
                        <a14:backgroundMark x1="28711" y1="7943" x2="28711" y2="7943"/>
                        <a14:backgroundMark x1="33789" y1="7487" x2="33789" y2="7487"/>
                        <a14:backgroundMark x1="72656" y1="9049" x2="72656" y2="9049"/>
                        <a14:backgroundMark x1="77100" y1="12370" x2="77100" y2="12370"/>
                        <a14:backgroundMark x1="61621" y1="43880" x2="61621" y2="43880"/>
                        <a14:backgroundMark x1="61035" y1="40820" x2="61035" y2="40820"/>
                        <a14:backgroundMark x1="19385" y1="19727" x2="19385" y2="19727"/>
                        <a14:backgroundMark x1="33936" y1="7096" x2="33936" y2="7096"/>
                        <a14:backgroundMark x1="36475" y1="47786" x2="36475" y2="47786"/>
                        <a14:backgroundMark x1="36035" y1="47917" x2="36035" y2="47917"/>
                        <a14:backgroundMark x1="36328" y1="48568" x2="36328" y2="48568"/>
                        <a14:backgroundMark x1="36230" y1="47396" x2="36230" y2="47396"/>
                        <a14:backgroundMark x1="68701" y1="8268" x2="68701" y2="8268"/>
                        <a14:backgroundMark x1="64355" y1="9440" x2="64355" y2="9440"/>
                        <a14:backgroundMark x1="82422" y1="27344" x2="82422" y2="27344"/>
                        <a14:backgroundMark x1="82373" y1="28125" x2="82373" y2="28125"/>
                        <a14:backgroundMark x1="81543" y1="67383" x2="81543" y2="67383"/>
                        <a14:backgroundMark x1="37402" y1="92253" x2="37402" y2="92253"/>
                        <a14:backgroundMark x1="38428" y1="8724" x2="38428" y2="8724"/>
                        <a14:backgroundMark x1="38574" y1="8724" x2="38574" y2="8724"/>
                        <a14:backgroundMark x1="37842" y1="8464" x2="37842" y2="8464"/>
                        <a14:backgroundMark x1="26758" y1="16276" x2="26758" y2="16276"/>
                        <a14:backgroundMark x1="59619" y1="66471" x2="59619" y2="66471"/>
                        <a14:backgroundMark x1="55859" y1="69531" x2="55859" y2="69531"/>
                        <a14:backgroundMark x1="53711" y1="67318" x2="53711" y2="67318"/>
                        <a14:backgroundMark x1="81494" y1="33464" x2="81494" y2="33464"/>
                        <a14:backgroundMark x1="68701" y1="93359" x2="68701" y2="93359"/>
                        <a14:backgroundMark x1="67627" y1="93099" x2="67627" y2="93099"/>
                        <a14:backgroundMark x1="64014" y1="91927" x2="64014" y2="91927"/>
                        <a14:backgroundMark x1="62842" y1="55534" x2="62842" y2="55534"/>
                        <a14:backgroundMark x1="67578" y1="48307" x2="67578" y2="48307"/>
                        <a14:backgroundMark x1="36328" y1="65039" x2="36328" y2="65039"/>
                        <a14:backgroundMark x1="37939" y1="62240" x2="37939" y2="62240"/>
                        <a14:backgroundMark x1="35010" y1="68034" x2="35010" y2="68034"/>
                        <a14:backgroundMark x1="34766" y1="68750" x2="34766" y2="68750"/>
                        <a14:backgroundMark x1="37354" y1="65104" x2="34375" y2="64909"/>
                        <a14:backgroundMark x1="46729" y1="65560" x2="46729" y2="65560"/>
                        <a14:backgroundMark x1="60547" y1="64648" x2="60547" y2="64648"/>
                        <a14:backgroundMark x1="58252" y1="68750" x2="58252" y2="68750"/>
                        <a14:backgroundMark x1="52490" y1="65885" x2="52490" y2="65885"/>
                        <a14:backgroundMark x1="50977" y1="64453" x2="50977" y2="64453"/>
                        <a14:backgroundMark x1="37842" y1="61328" x2="38477" y2="62956"/>
                        <a14:backgroundMark x1="38135" y1="63932" x2="38135" y2="65365"/>
                        <a14:backgroundMark x1="35449" y1="69401" x2="35059" y2="68750"/>
                        <a14:backgroundMark x1="66992" y1="45247" x2="66992" y2="45247"/>
                        <a14:backgroundMark x1="66992" y1="47526" x2="66992" y2="47526"/>
                        <a14:backgroundMark x1="67285" y1="46224" x2="67236" y2="45833"/>
                        <a14:backgroundMark x1="66064" y1="46224" x2="67969" y2="46094"/>
                        <a14:backgroundMark x1="68359" y1="50456" x2="65381" y2="51693"/>
                        <a14:backgroundMark x1="65039" y1="51953" x2="65039" y2="51953"/>
                        <a14:backgroundMark x1="66553" y1="44987" x2="66553" y2="44987"/>
                        <a14:backgroundMark x1="70752" y1="42708" x2="70752" y2="42708"/>
                        <a14:backgroundMark x1="61279" y1="57487" x2="61279" y2="57487"/>
                        <a14:backgroundMark x1="58936" y1="62370" x2="58936" y2="62370"/>
                        <a14:backgroundMark x1="61279" y1="57096" x2="61279" y2="57031"/>
                        <a14:backgroundMark x1="61279" y1="57617" x2="61279" y2="57617"/>
                        <a14:backgroundMark x1="61377" y1="57487" x2="61377" y2="57487"/>
                        <a14:backgroundMark x1="61377" y1="57422" x2="61377" y2="57422"/>
                        <a14:backgroundMark x1="61377" y1="57227" x2="61377" y2="57227"/>
                        <a14:backgroundMark x1="61035" y1="57292" x2="61035" y2="57292"/>
                        <a14:backgroundMark x1="61035" y1="56836" x2="61035" y2="56836"/>
                        <a14:backgroundMark x1="61133" y1="57617" x2="61133" y2="56966"/>
                        <a14:backgroundMark x1="62646" y1="57943" x2="62646" y2="57943"/>
                        <a14:backgroundMark x1="62793" y1="57227" x2="63525" y2="56706"/>
                        <a14:backgroundMark x1="62988" y1="62630" x2="62988" y2="62630"/>
                        <a14:backgroundMark x1="63379" y1="61719" x2="63379" y2="61719"/>
                        <a14:backgroundMark x1="63379" y1="62500" x2="63379" y2="62500"/>
                        <a14:backgroundMark x1="62744" y1="63086" x2="62744" y2="63086"/>
                        <a14:backgroundMark x1="61035" y1="64388" x2="61670" y2="63607"/>
                        <a14:backgroundMark x1="60645" y1="65625" x2="60742" y2="63932"/>
                        <a14:backgroundMark x1="61279" y1="65885" x2="62354" y2="66211"/>
                        <a14:backgroundMark x1="61133" y1="68034" x2="58203" y2="69792"/>
                        <a14:backgroundMark x1="56055" y1="66536" x2="56055" y2="66536"/>
                        <a14:backgroundMark x1="61865" y1="70313" x2="65088" y2="71419"/>
                        <a14:backgroundMark x1="52588" y1="66927" x2="53564" y2="68555"/>
                        <a14:backgroundMark x1="51563" y1="66211" x2="51074" y2="65951"/>
                        <a14:backgroundMark x1="50244" y1="64714" x2="50244" y2="64714"/>
                        <a14:backgroundMark x1="49609" y1="67383" x2="50635" y2="65169"/>
                        <a14:backgroundMark x1="50391" y1="64779" x2="50391" y2="64779"/>
                        <a14:backgroundMark x1="50000" y1="64258" x2="50000" y2="64258"/>
                        <a14:backgroundMark x1="57422" y1="62891" x2="57422" y2="62891"/>
                        <a14:backgroundMark x1="63477" y1="62695" x2="63477" y2="62695"/>
                        <a14:backgroundMark x1="63623" y1="62565" x2="63623" y2="62565"/>
                        <a14:backgroundMark x1="55811" y1="69010" x2="55811" y2="69010"/>
                        <a14:backgroundMark x1="55371" y1="66081" x2="54980" y2="66797"/>
                        <a14:backgroundMark x1="53174" y1="70703" x2="53809" y2="68099"/>
                        <a14:backgroundMark x1="71045" y1="33398" x2="72363" y2="38737"/>
                        <a14:backgroundMark x1="69629" y1="42253" x2="70166" y2="42253"/>
                        <a14:backgroundMark x1="58008" y1="69336" x2="59033" y2="66211"/>
                        <a14:backgroundMark x1="53271" y1="67708" x2="53711" y2="69531"/>
                        <a14:backgroundMark x1="56152" y1="63216" x2="56104" y2="62956"/>
                        <a14:backgroundMark x1="30273" y1="69271" x2="30273" y2="69271"/>
                        <a14:backgroundMark x1="30859" y1="71159" x2="30859" y2="71159"/>
                        <a14:backgroundMark x1="74023" y1="82227" x2="74023" y2="82227"/>
                        <a14:backgroundMark x1="73828" y1="81576" x2="73828" y2="815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345164" y="1092187"/>
            <a:ext cx="5960538" cy="447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112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055EAC-56CD-4E38-BB3E-C7AEFB31F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Introduction</a:t>
            </a:r>
            <a:br>
              <a:rPr lang="de-CH" dirty="0"/>
            </a:br>
            <a:r>
              <a:rPr lang="de-CH" sz="1800" b="1" dirty="0"/>
              <a:t>Motivation</a:t>
            </a:r>
            <a:endParaRPr lang="de-CH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56A428-067C-427D-A232-495198996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4807" y="1412875"/>
            <a:ext cx="4415355" cy="4860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dirty="0"/>
              <a:t>UAVs/</a:t>
            </a:r>
            <a:r>
              <a:rPr lang="de-CH" sz="2000" dirty="0" err="1"/>
              <a:t>Drones</a:t>
            </a:r>
            <a:endParaRPr lang="de-CH" sz="2000" dirty="0"/>
          </a:p>
          <a:p>
            <a:pPr marL="0" indent="0">
              <a:buNone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dirty="0"/>
              <a:t>Why UWB for </a:t>
            </a:r>
            <a:r>
              <a:rPr lang="de-CH" sz="2000" dirty="0" err="1"/>
              <a:t>micro-drones</a:t>
            </a:r>
            <a:r>
              <a:rPr lang="de-CH" sz="2000" dirty="0"/>
              <a:t>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000" dirty="0" err="1"/>
              <a:t>No</a:t>
            </a:r>
            <a:r>
              <a:rPr lang="de-CH" sz="2000" dirty="0"/>
              <a:t> GNSS </a:t>
            </a:r>
            <a:r>
              <a:rPr lang="de-CH" sz="2000" dirty="0" err="1"/>
              <a:t>indoors</a:t>
            </a:r>
            <a:endParaRPr lang="de-CH" sz="2000" dirty="0"/>
          </a:p>
          <a:p>
            <a:pPr marL="266700" lvl="1" indent="0">
              <a:buNone/>
            </a:pPr>
            <a:endParaRPr lang="de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dirty="0" err="1"/>
              <a:t>Challenges</a:t>
            </a:r>
            <a:r>
              <a:rPr lang="de-CH" sz="2000" dirty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000" dirty="0"/>
              <a:t>Limited power </a:t>
            </a:r>
            <a:r>
              <a:rPr lang="de-CH" sz="2000" dirty="0" err="1"/>
              <a:t>budget</a:t>
            </a:r>
            <a:endParaRPr lang="de-CH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000" dirty="0"/>
              <a:t>Limited </a:t>
            </a:r>
            <a:r>
              <a:rPr lang="de-CH" sz="2000" dirty="0" err="1"/>
              <a:t>payload</a:t>
            </a:r>
            <a:endParaRPr lang="de-CH" sz="2000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8E524A-8656-4AF4-B4FE-DF6217EEC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0AE-EBF4-4CF4-BC8C-DA43796C2D57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EF72AB-A213-4D67-A6EC-C12D768BC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D2C476B-92F9-428D-AA7B-A7B2B2BF8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</a:t>
            </a:fld>
            <a:endParaRPr lang="de-CH" noProof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4AEB35A-0D80-499E-BE54-56D82E48B7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311" y="1100453"/>
            <a:ext cx="3368248" cy="207615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438F027-3392-4132-9910-21A3C77A25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45178" y="2349046"/>
            <a:ext cx="2308605" cy="3143102"/>
          </a:xfrm>
          <a:prstGeom prst="rect">
            <a:avLst/>
          </a:prstGeom>
        </p:spPr>
      </p:pic>
      <p:pic>
        <p:nvPicPr>
          <p:cNvPr id="1028" name="Picture 4" descr="DJI Air 2S">
            <a:extLst>
              <a:ext uri="{FF2B5EF4-FFF2-40B4-BE49-F238E27FC236}">
                <a16:creationId xmlns:a16="http://schemas.microsoft.com/office/drawing/2014/main" id="{B6DAF897-ACAD-4078-B494-3236F2FD4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392" y="4011074"/>
            <a:ext cx="3584788" cy="238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82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931160-0104-412C-8B17-ABBAFA2C3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Introduction</a:t>
            </a:r>
            <a:br>
              <a:rPr lang="de-CH" b="1" dirty="0"/>
            </a:br>
            <a:r>
              <a:rPr lang="de-CH" sz="1800" b="1" dirty="0"/>
              <a:t>Project Goals</a:t>
            </a:r>
            <a:endParaRPr lang="de-CH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CCD497-01EB-48D8-B401-5108D78F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6B813-CB44-49AC-98B2-A3BEC17FF5EE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A4245C-4428-462F-8FD9-F7D6DC39C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F7EEC1-DDEB-4638-AF11-2345C4994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3</a:t>
            </a:fld>
            <a:endParaRPr lang="de-CH" noProof="0"/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E6471022-96B4-44AC-B45A-5824DF8CB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2" y="1412875"/>
            <a:ext cx="5581437" cy="4860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 marL="0" indent="0">
              <a:buNone/>
            </a:pPr>
            <a:endParaRPr lang="de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b="1" dirty="0"/>
              <a:t>Goals </a:t>
            </a:r>
            <a:r>
              <a:rPr lang="en-US" sz="2000" b="1" dirty="0"/>
              <a:t>of</a:t>
            </a:r>
            <a:r>
              <a:rPr lang="de-CH" sz="2000" b="1" dirty="0"/>
              <a:t> the </a:t>
            </a:r>
            <a:r>
              <a:rPr lang="en-US" sz="2000" b="1" dirty="0"/>
              <a:t>project</a:t>
            </a:r>
            <a:r>
              <a:rPr lang="de-CH" sz="2000" b="1" dirty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000" dirty="0"/>
              <a:t>Development of a PCB shield implementing the DWM3000 UWB </a:t>
            </a:r>
            <a:r>
              <a:rPr lang="en-US" sz="2000" dirty="0"/>
              <a:t>module</a:t>
            </a:r>
            <a:r>
              <a:rPr lang="de-CH" sz="2000" dirty="0"/>
              <a:t> for the Steval-Drone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Enable</a:t>
            </a:r>
            <a:r>
              <a:rPr lang="de-CH" sz="2000" dirty="0"/>
              <a:t> indoor </a:t>
            </a:r>
            <a:r>
              <a:rPr lang="en-US" sz="2000" dirty="0"/>
              <a:t>localization for micro-drones</a:t>
            </a:r>
          </a:p>
        </p:txBody>
      </p:sp>
      <p:pic>
        <p:nvPicPr>
          <p:cNvPr id="7" name="Grafik 6" descr="Ein Bild, das Text, Uhr, Vektorgrafiken enthält.&#10;&#10;Automatisch generierte Beschreibung">
            <a:extLst>
              <a:ext uri="{FF2B5EF4-FFF2-40B4-BE49-F238E27FC236}">
                <a16:creationId xmlns:a16="http://schemas.microsoft.com/office/drawing/2014/main" id="{F32FBDE8-8773-493F-87E6-F840FC1649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7" y="2506528"/>
            <a:ext cx="4414843" cy="4005329"/>
          </a:xfrm>
          <a:prstGeom prst="rect">
            <a:avLst/>
          </a:prstGeom>
        </p:spPr>
      </p:pic>
      <p:pic>
        <p:nvPicPr>
          <p:cNvPr id="14" name="Grafik 13" descr="Ein Bild, das Text, Schaltkreis, Elektronik enthält.&#10;&#10;Automatisch generierte Beschreibung">
            <a:extLst>
              <a:ext uri="{FF2B5EF4-FFF2-40B4-BE49-F238E27FC236}">
                <a16:creationId xmlns:a16="http://schemas.microsoft.com/office/drawing/2014/main" id="{E2F79BF4-860F-4CB1-AE7E-D51DFB90EE4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7" y="1233670"/>
            <a:ext cx="2077105" cy="193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2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98F41231-39A3-48E8-80FD-390C8646C2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193" y="1160351"/>
            <a:ext cx="2966870" cy="1913631"/>
          </a:xfrm>
          <a:prstGeom prst="rect">
            <a:avLst/>
          </a:pr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05C4F6B-0651-4ED2-8BAE-64156316A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CH" b="1" dirty="0"/>
              <a:t>Background</a:t>
            </a:r>
            <a:br>
              <a:rPr lang="de-CH" dirty="0"/>
            </a:br>
            <a:r>
              <a:rPr lang="de-CH" sz="1800" b="1" dirty="0"/>
              <a:t>The Steval-Drone01 Kit</a:t>
            </a:r>
            <a:endParaRPr lang="de-CH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885DC3-6AF9-455B-8121-64FDBBA34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 err="1"/>
              <a:t>Drone</a:t>
            </a:r>
            <a:r>
              <a:rPr lang="de-CH" sz="2000" dirty="0"/>
              <a:t> Kit by STMicroelectronics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/>
              <a:t>Open source HW and SW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/>
              <a:t>3D printed frame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/>
              <a:t>DC </a:t>
            </a:r>
            <a:r>
              <a:rPr lang="de-CH" sz="2000" dirty="0" err="1"/>
              <a:t>motors</a:t>
            </a:r>
            <a:r>
              <a:rPr lang="de-CH" sz="2000" dirty="0"/>
              <a:t>, </a:t>
            </a:r>
            <a:r>
              <a:rPr lang="de-CH" sz="2000" dirty="0" err="1"/>
              <a:t>rotors</a:t>
            </a:r>
            <a:r>
              <a:rPr lang="de-CH" sz="2000" dirty="0"/>
              <a:t> and </a:t>
            </a:r>
            <a:r>
              <a:rPr lang="de-CH" sz="2000" dirty="0" err="1"/>
              <a:t>battery</a:t>
            </a:r>
            <a:endParaRPr lang="de-CH" sz="2000" dirty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/>
              <a:t>Smartphone App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/>
              <a:t>FCU001V1 </a:t>
            </a:r>
            <a:r>
              <a:rPr lang="de-CH" sz="2000" dirty="0" err="1"/>
              <a:t>Eval</a:t>
            </a:r>
            <a:r>
              <a:rPr lang="de-CH" sz="2000" dirty="0"/>
              <a:t> </a:t>
            </a:r>
            <a:r>
              <a:rPr lang="de-CH" sz="2000" dirty="0" err="1"/>
              <a:t>board</a:t>
            </a:r>
            <a:r>
              <a:rPr lang="de-CH" sz="2000" dirty="0"/>
              <a:t> (FCU)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CH" sz="2000" dirty="0"/>
              <a:t>STM32F4 MCU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Maximum weight: 70g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Maximum payload: 10g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/>
              <a:t>NO native support for indoor localization</a:t>
            </a:r>
            <a:endParaRPr lang="de-CH" sz="2000" b="1" dirty="0"/>
          </a:p>
        </p:txBody>
      </p:sp>
      <p:sp>
        <p:nvSpPr>
          <p:cNvPr id="4" name="Datumsplatzhalter 3" hidden="1">
            <a:extLst>
              <a:ext uri="{FF2B5EF4-FFF2-40B4-BE49-F238E27FC236}">
                <a16:creationId xmlns:a16="http://schemas.microsoft.com/office/drawing/2014/main" id="{18B00ADD-6292-4C09-B20E-12232DCFD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C115C682-C69D-4813-BE70-557ABA906E8C}" type="datetime1">
              <a:rPr lang="de-DE" noProof="0" smtClean="0"/>
              <a:t>14.06.2021</a:t>
            </a:fld>
            <a:endParaRPr lang="de-CH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51BBE1D-1BA2-4AFE-A0D0-F3D904DD9B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035" y="1492968"/>
            <a:ext cx="1799417" cy="1809526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67563AA-F894-4B2B-BE19-9654E1DC46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84" y="3433792"/>
            <a:ext cx="1516496" cy="108038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9AB8E3A6-FDC3-4AB9-89E0-FA54A89C00D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8455" y="3429000"/>
            <a:ext cx="1728929" cy="145387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5328524F-BA6A-462D-8497-F378C551F54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84" y="4873982"/>
            <a:ext cx="1341575" cy="919545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299169C3-F982-4536-BE44-12381247C5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700" y="4993198"/>
            <a:ext cx="913023" cy="887425"/>
          </a:xfrm>
          <a:prstGeom prst="rect">
            <a:avLst/>
          </a:prstGeom>
        </p:spPr>
      </p:pic>
      <p:sp>
        <p:nvSpPr>
          <p:cNvPr id="22" name="Fußzeilenplatzhalter 21">
            <a:extLst>
              <a:ext uri="{FF2B5EF4-FFF2-40B4-BE49-F238E27FC236}">
                <a16:creationId xmlns:a16="http://schemas.microsoft.com/office/drawing/2014/main" id="{362C997D-13D6-4D03-A4FC-F0E65D211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23" name="Foliennummernplatzhalter 22">
            <a:extLst>
              <a:ext uri="{FF2B5EF4-FFF2-40B4-BE49-F238E27FC236}">
                <a16:creationId xmlns:a16="http://schemas.microsoft.com/office/drawing/2014/main" id="{A82B2625-D56C-441A-9CE0-93B629B27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4</a:t>
            </a:fld>
            <a:endParaRPr lang="de-CH" noProof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EECA0E6-5E3C-407B-BC31-20DE4C3D479A}"/>
              </a:ext>
            </a:extLst>
          </p:cNvPr>
          <p:cNvSpPr txBox="1"/>
          <p:nvPr/>
        </p:nvSpPr>
        <p:spPr>
          <a:xfrm>
            <a:off x="611828" y="5982279"/>
            <a:ext cx="40190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>
                <a:solidFill>
                  <a:schemeClr val="bg1">
                    <a:lumMod val="75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Reference: en.steval-drone01_getting_started_guide.pdf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02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C4F6B-0651-4ED2-8BAE-64156316A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</p:spPr>
        <p:txBody>
          <a:bodyPr anchor="t">
            <a:normAutofit/>
          </a:bodyPr>
          <a:lstStyle/>
          <a:p>
            <a:r>
              <a:rPr lang="de-CH" b="1" dirty="0"/>
              <a:t>Background</a:t>
            </a:r>
            <a:br>
              <a:rPr lang="de-CH" dirty="0"/>
            </a:br>
            <a:r>
              <a:rPr lang="de-CH" sz="1800" b="1" dirty="0"/>
              <a:t>FCU001V1 Flight Controller</a:t>
            </a:r>
            <a:endParaRPr lang="de-CH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B00ADD-6292-4C09-B20E-12232DCFD8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473692" y="6522444"/>
            <a:ext cx="612000" cy="216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1C281FA-2643-4EC1-8ABE-575C26EB6968}" type="datetime1">
              <a:rPr lang="de-DE" noProof="0" smtClean="0"/>
              <a:t>14.06.2021</a:t>
            </a:fld>
            <a:endParaRPr lang="de-CH" noProof="0"/>
          </a:p>
        </p:txBody>
      </p:sp>
      <p:pic>
        <p:nvPicPr>
          <p:cNvPr id="24" name="Bildplatzhalter 23">
            <a:extLst>
              <a:ext uri="{FF2B5EF4-FFF2-40B4-BE49-F238E27FC236}">
                <a16:creationId xmlns:a16="http://schemas.microsoft.com/office/drawing/2014/main" id="{292D9F8E-AB5D-4C84-9BCD-2375D6CC162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297" y="1720326"/>
            <a:ext cx="7543483" cy="3417349"/>
          </a:xfrm>
          <a:noFill/>
        </p:spPr>
      </p:pic>
      <p:pic>
        <p:nvPicPr>
          <p:cNvPr id="26" name="Grafik 25" descr="Ein Bild, das Text, Elektronik, Schaltkreis enthält.&#10;&#10;Automatisch generierte Beschreibung">
            <a:extLst>
              <a:ext uri="{FF2B5EF4-FFF2-40B4-BE49-F238E27FC236}">
                <a16:creationId xmlns:a16="http://schemas.microsoft.com/office/drawing/2014/main" id="{6751A02E-E1C0-4DF4-96C4-40DA096D10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74447" y1="32754" x2="75094" y2="43712"/>
                        <a14:foregroundMark x1="41186" y1="72665" x2="44744" y2="71977"/>
                        <a14:foregroundMark x1="79030" y1="35220" x2="79030" y2="35220"/>
                        <a14:foregroundMark x1="79245" y1="34776" x2="79245" y2="34776"/>
                        <a14:foregroundMark x1="79245" y1="34654" x2="79245" y2="34654"/>
                        <a14:foregroundMark x1="79515" y1="42014" x2="79515" y2="42014"/>
                        <a14:foregroundMark x1="79515" y1="42580" x2="79515" y2="42580"/>
                        <a14:foregroundMark x1="79515" y1="35342" x2="79515" y2="35342"/>
                        <a14:foregroundMark x1="79245" y1="34654" x2="79245" y2="34654"/>
                        <a14:foregroundMark x1="79407" y1="35220" x2="79407" y2="352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498" y="445545"/>
            <a:ext cx="4475180" cy="5966907"/>
          </a:xfrm>
          <a:prstGeom prst="rect">
            <a:avLst/>
          </a:prstGeom>
        </p:spPr>
      </p:pic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BF25FA69-A4EE-4C2D-9D6B-CE56B222ABAF}"/>
              </a:ext>
            </a:extLst>
          </p:cNvPr>
          <p:cNvCxnSpPr>
            <a:cxnSpLocks/>
          </p:cNvCxnSpPr>
          <p:nvPr/>
        </p:nvCxnSpPr>
        <p:spPr>
          <a:xfrm>
            <a:off x="10134088" y="1767800"/>
            <a:ext cx="0" cy="8520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09ABA723-007F-43B3-A2E4-31B8487889E7}"/>
              </a:ext>
            </a:extLst>
          </p:cNvPr>
          <p:cNvCxnSpPr>
            <a:cxnSpLocks/>
          </p:cNvCxnSpPr>
          <p:nvPr/>
        </p:nvCxnSpPr>
        <p:spPr>
          <a:xfrm>
            <a:off x="10602242" y="1767800"/>
            <a:ext cx="0" cy="8520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C6AE9701-E7CC-4EF3-84A3-37E549E12B46}"/>
              </a:ext>
            </a:extLst>
          </p:cNvPr>
          <p:cNvCxnSpPr>
            <a:cxnSpLocks/>
          </p:cNvCxnSpPr>
          <p:nvPr/>
        </p:nvCxnSpPr>
        <p:spPr>
          <a:xfrm>
            <a:off x="9613819" y="1767800"/>
            <a:ext cx="0" cy="8520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DF7120C3-7FF8-4B89-A2DC-887C91004E5A}"/>
              </a:ext>
            </a:extLst>
          </p:cNvPr>
          <p:cNvCxnSpPr>
            <a:cxnSpLocks/>
          </p:cNvCxnSpPr>
          <p:nvPr/>
        </p:nvCxnSpPr>
        <p:spPr>
          <a:xfrm>
            <a:off x="9143556" y="1767800"/>
            <a:ext cx="0" cy="8520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 34">
            <a:extLst>
              <a:ext uri="{FF2B5EF4-FFF2-40B4-BE49-F238E27FC236}">
                <a16:creationId xmlns:a16="http://schemas.microsoft.com/office/drawing/2014/main" id="{C6F96C04-7E24-4FC9-867F-10E2FEC7A402}"/>
              </a:ext>
            </a:extLst>
          </p:cNvPr>
          <p:cNvSpPr/>
          <p:nvPr/>
        </p:nvSpPr>
        <p:spPr>
          <a:xfrm>
            <a:off x="5930537" y="3108960"/>
            <a:ext cx="1306286" cy="58129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37D1C26B-9793-4A67-9A5B-1A4152362907}"/>
              </a:ext>
            </a:extLst>
          </p:cNvPr>
          <p:cNvCxnSpPr>
            <a:cxnSpLocks/>
          </p:cNvCxnSpPr>
          <p:nvPr/>
        </p:nvCxnSpPr>
        <p:spPr>
          <a:xfrm>
            <a:off x="9481351" y="3622009"/>
            <a:ext cx="89262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38">
            <a:extLst>
              <a:ext uri="{FF2B5EF4-FFF2-40B4-BE49-F238E27FC236}">
                <a16:creationId xmlns:a16="http://schemas.microsoft.com/office/drawing/2014/main" id="{B87209EE-0E85-4400-BD4F-C07AE2BA8576}"/>
              </a:ext>
            </a:extLst>
          </p:cNvPr>
          <p:cNvSpPr/>
          <p:nvPr/>
        </p:nvSpPr>
        <p:spPr>
          <a:xfrm>
            <a:off x="1940067" y="2991774"/>
            <a:ext cx="1104974" cy="437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CA26586-48DC-498A-989E-B292EDE9DE92}"/>
              </a:ext>
            </a:extLst>
          </p:cNvPr>
          <p:cNvSpPr/>
          <p:nvPr/>
        </p:nvSpPr>
        <p:spPr>
          <a:xfrm>
            <a:off x="1940067" y="3489400"/>
            <a:ext cx="1104974" cy="437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4B2A47E-D613-4F6D-838A-6DCC79734AFE}"/>
              </a:ext>
            </a:extLst>
          </p:cNvPr>
          <p:cNvSpPr/>
          <p:nvPr/>
        </p:nvSpPr>
        <p:spPr>
          <a:xfrm>
            <a:off x="1932666" y="4032413"/>
            <a:ext cx="1104974" cy="437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92C2A60A-836F-4D5C-9D1F-BA1E2A7C17B9}"/>
              </a:ext>
            </a:extLst>
          </p:cNvPr>
          <p:cNvCxnSpPr>
            <a:cxnSpLocks/>
          </p:cNvCxnSpPr>
          <p:nvPr/>
        </p:nvCxnSpPr>
        <p:spPr>
          <a:xfrm flipV="1">
            <a:off x="10200900" y="3708012"/>
            <a:ext cx="0" cy="7956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FAD44AB9-3C75-4F5E-B62F-5BB2ABCB3FFC}"/>
              </a:ext>
            </a:extLst>
          </p:cNvPr>
          <p:cNvCxnSpPr>
            <a:cxnSpLocks/>
          </p:cNvCxnSpPr>
          <p:nvPr/>
        </p:nvCxnSpPr>
        <p:spPr>
          <a:xfrm>
            <a:off x="9079345" y="3894430"/>
            <a:ext cx="98841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>
            <a:extLst>
              <a:ext uri="{FF2B5EF4-FFF2-40B4-BE49-F238E27FC236}">
                <a16:creationId xmlns:a16="http://schemas.microsoft.com/office/drawing/2014/main" id="{89625841-7CD8-4701-8F5D-1263CF859321}"/>
              </a:ext>
            </a:extLst>
          </p:cNvPr>
          <p:cNvSpPr/>
          <p:nvPr/>
        </p:nvSpPr>
        <p:spPr>
          <a:xfrm>
            <a:off x="4037528" y="1886755"/>
            <a:ext cx="1068946" cy="41856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85CB79C0-A357-4C99-90A4-C357A96DDAD8}"/>
              </a:ext>
            </a:extLst>
          </p:cNvPr>
          <p:cNvCxnSpPr>
            <a:cxnSpLocks/>
          </p:cNvCxnSpPr>
          <p:nvPr/>
        </p:nvCxnSpPr>
        <p:spPr>
          <a:xfrm>
            <a:off x="8150780" y="4519017"/>
            <a:ext cx="89262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ußzeilenplatzhalter 49">
            <a:extLst>
              <a:ext uri="{FF2B5EF4-FFF2-40B4-BE49-F238E27FC236}">
                <a16:creationId xmlns:a16="http://schemas.microsoft.com/office/drawing/2014/main" id="{F53EE5E1-05AA-4330-8FE9-378018AC8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51" name="Foliennummernplatzhalter 50">
            <a:extLst>
              <a:ext uri="{FF2B5EF4-FFF2-40B4-BE49-F238E27FC236}">
                <a16:creationId xmlns:a16="http://schemas.microsoft.com/office/drawing/2014/main" id="{69192A19-D094-4E53-88E7-13904C10B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5</a:t>
            </a:fld>
            <a:endParaRPr lang="de-CH" noProof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EEB73D19-5328-4FE5-9827-E77845A07F6D}"/>
              </a:ext>
            </a:extLst>
          </p:cNvPr>
          <p:cNvSpPr/>
          <p:nvPr/>
        </p:nvSpPr>
        <p:spPr>
          <a:xfrm>
            <a:off x="1492665" y="1747523"/>
            <a:ext cx="1068946" cy="41856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85AB9C35-C9AF-431A-B87C-06615B2949D6}"/>
              </a:ext>
            </a:extLst>
          </p:cNvPr>
          <p:cNvSpPr/>
          <p:nvPr/>
        </p:nvSpPr>
        <p:spPr>
          <a:xfrm>
            <a:off x="2887677" y="1758884"/>
            <a:ext cx="629583" cy="41856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14460AE2-7EBE-49F6-B658-2B057D55A51B}"/>
              </a:ext>
            </a:extLst>
          </p:cNvPr>
          <p:cNvCxnSpPr>
            <a:cxnSpLocks/>
          </p:cNvCxnSpPr>
          <p:nvPr/>
        </p:nvCxnSpPr>
        <p:spPr>
          <a:xfrm flipH="1">
            <a:off x="11003678" y="4446367"/>
            <a:ext cx="88721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C342C500-EE3E-4380-A63E-4CAECDADE8D5}"/>
              </a:ext>
            </a:extLst>
          </p:cNvPr>
          <p:cNvCxnSpPr>
            <a:cxnSpLocks/>
          </p:cNvCxnSpPr>
          <p:nvPr/>
        </p:nvCxnSpPr>
        <p:spPr>
          <a:xfrm flipV="1">
            <a:off x="10525054" y="4519017"/>
            <a:ext cx="0" cy="8729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89B17355-FA02-41D9-8A15-88A060804673}"/>
              </a:ext>
            </a:extLst>
          </p:cNvPr>
          <p:cNvSpPr txBox="1"/>
          <p:nvPr/>
        </p:nvSpPr>
        <p:spPr>
          <a:xfrm>
            <a:off x="613273" y="5981882"/>
            <a:ext cx="40190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>
                <a:solidFill>
                  <a:schemeClr val="bg1">
                    <a:lumMod val="7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Reference: en.steval-drone01_getting_started_guide.pdf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00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8" grpId="0" animBg="1"/>
      <p:bldP spid="48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731880" y="260280"/>
            <a:ext cx="10728000" cy="89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2600" b="1" strike="noStrike" spc="-1">
                <a:solidFill>
                  <a:srgbClr val="000000"/>
                </a:solidFill>
                <a:latin typeface="Arial"/>
              </a:rPr>
              <a:t>Background</a:t>
            </a:r>
            <a:br/>
            <a:r>
              <a:rPr lang="de-DE" sz="1800" b="1" strike="noStrike" spc="-1">
                <a:solidFill>
                  <a:srgbClr val="000000"/>
                </a:solidFill>
                <a:latin typeface="Arial"/>
              </a:rPr>
              <a:t>QORVO DWM3000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TextShape 2"/>
          <p:cNvSpPr txBox="1"/>
          <p:nvPr/>
        </p:nvSpPr>
        <p:spPr>
          <a:xfrm>
            <a:off x="626953" y="3869700"/>
            <a:ext cx="5668916" cy="248461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UWB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Arial"/>
              </a:rPr>
              <a:t>module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Arial"/>
              </a:rPr>
              <a:t>by</a:t>
            </a:r>
            <a:r>
              <a:rPr lang="de-DE" sz="1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b="1" strike="noStrike" spc="-1" dirty="0" err="1">
                <a:solidFill>
                  <a:srgbClr val="000000"/>
                </a:solidFill>
                <a:latin typeface="Arial"/>
              </a:rPr>
              <a:t>Qorvo</a:t>
            </a:r>
            <a:endParaRPr lang="de-DE" sz="1800" b="1" strike="noStrike" spc="-1" dirty="0">
              <a:solidFill>
                <a:srgbClr val="000000"/>
              </a:solidFill>
              <a:latin typeface="Arial"/>
            </a:endParaRPr>
          </a:p>
          <a:p>
            <a:pPr marL="538200" lvl="1" indent="-271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DW3110 RF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transceiver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IC</a:t>
            </a:r>
          </a:p>
          <a:p>
            <a:pPr marL="538200" lvl="1" indent="-271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Frequency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error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: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below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2 ppm</a:t>
            </a:r>
          </a:p>
          <a:p>
            <a:pPr marL="538200" lvl="1" indent="-271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On-board 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ceramic</a:t>
            </a:r>
            <a:r>
              <a:rPr lang="de-DE" sz="1800" b="0" strike="noStrike" spc="-1" dirty="0">
                <a:solidFill>
                  <a:srgbClr val="000000"/>
                </a:solidFill>
                <a:latin typeface="Arial"/>
              </a:rPr>
              <a:t> chip-</a:t>
            </a:r>
            <a:r>
              <a:rPr lang="de-DE" sz="1800" b="0" strike="noStrike" spc="-1" dirty="0" err="1">
                <a:solidFill>
                  <a:srgbClr val="000000"/>
                </a:solidFill>
                <a:latin typeface="Arial"/>
              </a:rPr>
              <a:t>antenna</a:t>
            </a:r>
            <a:endParaRPr lang="de-DE" spc="-1" dirty="0">
              <a:solidFill>
                <a:srgbClr val="000000"/>
              </a:solidFill>
              <a:latin typeface="Arial"/>
            </a:endParaRPr>
          </a:p>
          <a:p>
            <a:pPr marL="538200" lvl="1" indent="-271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de-CH" spc="-1" dirty="0">
                <a:solidFill>
                  <a:srgbClr val="000000"/>
                </a:solidFill>
                <a:latin typeface="Arial"/>
              </a:rPr>
              <a:t>IEEE 802.15.-2015 and IEEE 802.15.4z</a:t>
            </a:r>
          </a:p>
          <a:p>
            <a:pPr marL="538200" lvl="1" indent="-271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de-CH" spc="-1" dirty="0">
                <a:solidFill>
                  <a:srgbClr val="000000"/>
                </a:solidFill>
                <a:latin typeface="Arial"/>
              </a:rPr>
              <a:t>CH5 6.5GHz/</a:t>
            </a:r>
            <a:r>
              <a:rPr lang="de-CH" b="1" spc="-1" dirty="0">
                <a:solidFill>
                  <a:srgbClr val="000000"/>
                </a:solidFill>
                <a:latin typeface="Arial"/>
              </a:rPr>
              <a:t>CH9</a:t>
            </a:r>
            <a:r>
              <a:rPr lang="de-CH" spc="-1" dirty="0">
                <a:solidFill>
                  <a:srgbClr val="000000"/>
                </a:solidFill>
                <a:latin typeface="Arial"/>
              </a:rPr>
              <a:t> 8Ghz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TextShape 3"/>
          <p:cNvSpPr txBox="1"/>
          <p:nvPr/>
        </p:nvSpPr>
        <p:spPr>
          <a:xfrm>
            <a:off x="10473840" y="6522480"/>
            <a:ext cx="611640" cy="215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87CFF202-0297-4E19-B6E8-CBF10D613293}" type="datetime1">
              <a:rPr lang="en-US" sz="800" b="0" strike="noStrike" spc="-1">
                <a:solidFill>
                  <a:srgbClr val="000000"/>
                </a:solidFill>
                <a:latin typeface="Arial"/>
              </a:rPr>
              <a:t>6/14/2021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322" name="TextShape 4"/>
          <p:cNvSpPr txBox="1"/>
          <p:nvPr/>
        </p:nvSpPr>
        <p:spPr>
          <a:xfrm>
            <a:off x="2171880" y="6522480"/>
            <a:ext cx="5399640" cy="215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800" b="0" strike="noStrike" spc="-1">
                <a:solidFill>
                  <a:srgbClr val="000000"/>
                </a:solidFill>
                <a:latin typeface="Arial"/>
              </a:rPr>
              <a:t>Yanick Büchel</a:t>
            </a:r>
            <a:endParaRPr lang="en-US" sz="800" b="0" strike="noStrike" spc="-1">
              <a:latin typeface="Times New Roman"/>
            </a:endParaRPr>
          </a:p>
        </p:txBody>
      </p:sp>
      <p:sp>
        <p:nvSpPr>
          <p:cNvPr id="323" name="TextShape 5"/>
          <p:cNvSpPr txBox="1"/>
          <p:nvPr/>
        </p:nvSpPr>
        <p:spPr>
          <a:xfrm>
            <a:off x="11137680" y="6522480"/>
            <a:ext cx="322200" cy="215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152F398D-DBCE-4A7D-A4AB-0233FE2D78C0}" type="slidenum">
              <a:rPr lang="en-US" sz="800" b="0" strike="noStrike" spc="-1">
                <a:solidFill>
                  <a:srgbClr val="000000"/>
                </a:solidFill>
                <a:latin typeface="Arial"/>
              </a:rPr>
              <a:t>6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324" name="Picture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8600">
            <a:off x="787320" y="1177409"/>
            <a:ext cx="3308040" cy="2325240"/>
          </a:xfrm>
          <a:prstGeom prst="rect">
            <a:avLst/>
          </a:prstGeom>
          <a:ln>
            <a:noFill/>
          </a:ln>
        </p:spPr>
      </p:pic>
      <p:pic>
        <p:nvPicPr>
          <p:cNvPr id="325" name="Grafik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71091" y="1062314"/>
            <a:ext cx="5238720" cy="2752200"/>
          </a:xfrm>
          <a:prstGeom prst="rect">
            <a:avLst/>
          </a:prstGeom>
          <a:ln>
            <a:noFill/>
          </a:ln>
        </p:spPr>
      </p:pic>
      <p:sp>
        <p:nvSpPr>
          <p:cNvPr id="326" name="CustomShape 6"/>
          <p:cNvSpPr/>
          <p:nvPr/>
        </p:nvSpPr>
        <p:spPr>
          <a:xfrm>
            <a:off x="6401276" y="3877746"/>
            <a:ext cx="5668915" cy="212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Applications</a:t>
            </a:r>
            <a:endParaRPr lang="en-US" sz="1800" b="0" strike="noStrike" spc="-1" dirty="0">
              <a:latin typeface="Arial"/>
            </a:endParaRPr>
          </a:p>
          <a:p>
            <a:pPr marL="538200" lvl="1" indent="-271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Precision real time location systems (RTLS) using two-way ranging (TWR) or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TDoA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schemes in a variety of markets</a:t>
            </a:r>
          </a:p>
          <a:p>
            <a:pPr marL="538200" lvl="1" indent="-2710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Wireless sensor networks for location awareness (WSNs)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9AFBDEA-6F59-4F4E-A4E6-43E18352B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260351"/>
            <a:ext cx="3267405" cy="900000"/>
          </a:xfrm>
        </p:spPr>
        <p:txBody>
          <a:bodyPr/>
          <a:lstStyle/>
          <a:p>
            <a:r>
              <a:rPr lang="de-CH" b="1" dirty="0"/>
              <a:t>Background</a:t>
            </a:r>
            <a:br>
              <a:rPr lang="de-CH" b="1" dirty="0"/>
            </a:br>
            <a:r>
              <a:rPr lang="de-CH" sz="1800" b="1" dirty="0"/>
              <a:t>Double-</a:t>
            </a:r>
            <a:r>
              <a:rPr lang="de-CH" sz="1800" b="1" dirty="0" err="1"/>
              <a:t>sided</a:t>
            </a:r>
            <a:r>
              <a:rPr lang="de-CH" sz="1800" b="1" dirty="0"/>
              <a:t> TWR</a:t>
            </a:r>
            <a:endParaRPr lang="de-CH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59891C-9F2A-439C-BB6C-89500A31E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6B813-CB44-49AC-98B2-A3BEC17FF5EE}" type="datetime1">
              <a:rPr lang="de-DE" noProof="0" smtClean="0"/>
              <a:t>14.06.2021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BB7C04-933E-426C-88E0-5F3E99D1E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022519-F0BD-49A3-843D-B14B494AA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7</a:t>
            </a:fld>
            <a:endParaRPr lang="de-CH" noProof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6095A1E-C80F-4258-8A98-70FAF5D31F5D}"/>
              </a:ext>
            </a:extLst>
          </p:cNvPr>
          <p:cNvCxnSpPr>
            <a:cxnSpLocks/>
          </p:cNvCxnSpPr>
          <p:nvPr/>
        </p:nvCxnSpPr>
        <p:spPr>
          <a:xfrm>
            <a:off x="10556129" y="663194"/>
            <a:ext cx="0" cy="564214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5498B18-D975-4D38-94B8-B2808F9DD983}"/>
              </a:ext>
            </a:extLst>
          </p:cNvPr>
          <p:cNvCxnSpPr>
            <a:cxnSpLocks/>
          </p:cNvCxnSpPr>
          <p:nvPr/>
        </p:nvCxnSpPr>
        <p:spPr>
          <a:xfrm>
            <a:off x="6221939" y="663194"/>
            <a:ext cx="0" cy="564214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11CBFAB9-8C3D-4FFB-B11F-3EDC8AE70635}"/>
              </a:ext>
            </a:extLst>
          </p:cNvPr>
          <p:cNvSpPr txBox="1"/>
          <p:nvPr/>
        </p:nvSpPr>
        <p:spPr>
          <a:xfrm>
            <a:off x="5732589" y="346670"/>
            <a:ext cx="109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00B050"/>
                </a:solidFill>
              </a:rPr>
              <a:t>Device A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8BDFA33-25B0-4E50-B01C-C7270D38FB06}"/>
              </a:ext>
            </a:extLst>
          </p:cNvPr>
          <p:cNvSpPr txBox="1"/>
          <p:nvPr/>
        </p:nvSpPr>
        <p:spPr>
          <a:xfrm>
            <a:off x="10002131" y="34667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0070C0"/>
                </a:solidFill>
              </a:rPr>
              <a:t>Device B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D327BD4-B61F-4CFC-9E34-BF505624DB64}"/>
              </a:ext>
            </a:extLst>
          </p:cNvPr>
          <p:cNvCxnSpPr/>
          <p:nvPr/>
        </p:nvCxnSpPr>
        <p:spPr>
          <a:xfrm>
            <a:off x="6221939" y="1130442"/>
            <a:ext cx="4334190" cy="6531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BB19A4A8-CA24-473A-AF3B-CCDC834DCE6F}"/>
              </a:ext>
            </a:extLst>
          </p:cNvPr>
          <p:cNvCxnSpPr>
            <a:cxnSpLocks/>
          </p:cNvCxnSpPr>
          <p:nvPr/>
        </p:nvCxnSpPr>
        <p:spPr>
          <a:xfrm>
            <a:off x="6221938" y="4607171"/>
            <a:ext cx="4334191" cy="6531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B5AA10A1-A3C1-4ABD-8326-CFCDDBF3E0E0}"/>
              </a:ext>
            </a:extLst>
          </p:cNvPr>
          <p:cNvCxnSpPr>
            <a:cxnSpLocks/>
          </p:cNvCxnSpPr>
          <p:nvPr/>
        </p:nvCxnSpPr>
        <p:spPr>
          <a:xfrm flipH="1">
            <a:off x="6221939" y="2868806"/>
            <a:ext cx="4334190" cy="6531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D88BA2DF-11B6-4618-9BE2-CB6BD6FF51E3}"/>
              </a:ext>
            </a:extLst>
          </p:cNvPr>
          <p:cNvCxnSpPr/>
          <p:nvPr/>
        </p:nvCxnSpPr>
        <p:spPr>
          <a:xfrm flipH="1">
            <a:off x="6948436" y="1783585"/>
            <a:ext cx="4014317" cy="0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FE9285C7-D925-4222-80E5-59DAB0024187}"/>
              </a:ext>
            </a:extLst>
          </p:cNvPr>
          <p:cNvCxnSpPr/>
          <p:nvPr/>
        </p:nvCxnSpPr>
        <p:spPr>
          <a:xfrm flipH="1">
            <a:off x="5804599" y="3533672"/>
            <a:ext cx="4014317" cy="0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44DB74CA-AC8E-4A97-A326-4A6AFDEB621E}"/>
              </a:ext>
            </a:extLst>
          </p:cNvPr>
          <p:cNvCxnSpPr/>
          <p:nvPr/>
        </p:nvCxnSpPr>
        <p:spPr>
          <a:xfrm flipH="1">
            <a:off x="6955140" y="5260314"/>
            <a:ext cx="4014317" cy="0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eschweifte Klammer rechts 30">
            <a:extLst>
              <a:ext uri="{FF2B5EF4-FFF2-40B4-BE49-F238E27FC236}">
                <a16:creationId xmlns:a16="http://schemas.microsoft.com/office/drawing/2014/main" id="{83DF4385-F314-46B3-A0C0-FC64FA2BD5F8}"/>
              </a:ext>
            </a:extLst>
          </p:cNvPr>
          <p:cNvSpPr/>
          <p:nvPr/>
        </p:nvSpPr>
        <p:spPr>
          <a:xfrm>
            <a:off x="11106740" y="1783585"/>
            <a:ext cx="175879" cy="1085218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Geschweifte Klammer rechts 32">
            <a:extLst>
              <a:ext uri="{FF2B5EF4-FFF2-40B4-BE49-F238E27FC236}">
                <a16:creationId xmlns:a16="http://schemas.microsoft.com/office/drawing/2014/main" id="{90C8BBEE-115B-4F44-AA28-2E5D10D53933}"/>
              </a:ext>
            </a:extLst>
          </p:cNvPr>
          <p:cNvSpPr/>
          <p:nvPr/>
        </p:nvSpPr>
        <p:spPr>
          <a:xfrm rot="10800000">
            <a:off x="5551892" y="3533671"/>
            <a:ext cx="263421" cy="1073497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Geschweifte Klammer rechts 36">
            <a:extLst>
              <a:ext uri="{FF2B5EF4-FFF2-40B4-BE49-F238E27FC236}">
                <a16:creationId xmlns:a16="http://schemas.microsoft.com/office/drawing/2014/main" id="{4F10E7CC-D8C3-49D3-9A29-CA5D60265672}"/>
              </a:ext>
            </a:extLst>
          </p:cNvPr>
          <p:cNvSpPr/>
          <p:nvPr/>
        </p:nvSpPr>
        <p:spPr>
          <a:xfrm rot="10800000">
            <a:off x="5948055" y="1144739"/>
            <a:ext cx="182589" cy="65648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A08750B-EB03-4BD8-836D-8A18396F56F9}"/>
              </a:ext>
            </a:extLst>
          </p:cNvPr>
          <p:cNvSpPr txBox="1"/>
          <p:nvPr/>
        </p:nvSpPr>
        <p:spPr>
          <a:xfrm>
            <a:off x="5487748" y="128831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</a:t>
            </a:r>
            <a:r>
              <a:rPr lang="de-CH" baseline="-25000" dirty="0" err="1"/>
              <a:t>f</a:t>
            </a:r>
            <a:endParaRPr lang="de-CH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93C09D2-2510-4745-96BC-0FC6564B3D62}"/>
              </a:ext>
            </a:extLst>
          </p:cNvPr>
          <p:cNvSpPr txBox="1"/>
          <p:nvPr/>
        </p:nvSpPr>
        <p:spPr>
          <a:xfrm>
            <a:off x="4684859" y="3823784"/>
            <a:ext cx="751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</a:t>
            </a:r>
            <a:r>
              <a:rPr lang="de-CH" baseline="-25000" dirty="0" err="1"/>
              <a:t>replyA</a:t>
            </a:r>
            <a:endParaRPr lang="de-CH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628D2E81-2E04-410F-9785-8675830498F0}"/>
              </a:ext>
            </a:extLst>
          </p:cNvPr>
          <p:cNvSpPr txBox="1"/>
          <p:nvPr/>
        </p:nvSpPr>
        <p:spPr>
          <a:xfrm>
            <a:off x="11394857" y="2127177"/>
            <a:ext cx="751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</a:t>
            </a:r>
            <a:r>
              <a:rPr lang="de-CH" baseline="-25000" dirty="0" err="1"/>
              <a:t>replyB</a:t>
            </a:r>
            <a:endParaRPr lang="de-CH" dirty="0"/>
          </a:p>
        </p:txBody>
      </p:sp>
      <p:sp>
        <p:nvSpPr>
          <p:cNvPr id="43" name="Geschweifte Klammer rechts 42">
            <a:extLst>
              <a:ext uri="{FF2B5EF4-FFF2-40B4-BE49-F238E27FC236}">
                <a16:creationId xmlns:a16="http://schemas.microsoft.com/office/drawing/2014/main" id="{2CEF9C03-44DD-48E6-A8D6-FB5940E5687A}"/>
              </a:ext>
            </a:extLst>
          </p:cNvPr>
          <p:cNvSpPr/>
          <p:nvPr/>
        </p:nvSpPr>
        <p:spPr>
          <a:xfrm>
            <a:off x="11106739" y="2905888"/>
            <a:ext cx="182589" cy="65648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5006016E-1A28-4B91-898F-15F66F17F627}"/>
              </a:ext>
            </a:extLst>
          </p:cNvPr>
          <p:cNvSpPr txBox="1"/>
          <p:nvPr/>
        </p:nvSpPr>
        <p:spPr>
          <a:xfrm>
            <a:off x="11313436" y="3046044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</a:t>
            </a:r>
            <a:r>
              <a:rPr lang="de-CH" baseline="-25000" dirty="0" err="1"/>
              <a:t>f</a:t>
            </a:r>
            <a:endParaRPr lang="de-CH" dirty="0"/>
          </a:p>
        </p:txBody>
      </p:sp>
      <p:sp>
        <p:nvSpPr>
          <p:cNvPr id="45" name="Geschweifte Klammer rechts 44">
            <a:extLst>
              <a:ext uri="{FF2B5EF4-FFF2-40B4-BE49-F238E27FC236}">
                <a16:creationId xmlns:a16="http://schemas.microsoft.com/office/drawing/2014/main" id="{4BCC9EDF-6434-4C61-8287-086E64A923E0}"/>
              </a:ext>
            </a:extLst>
          </p:cNvPr>
          <p:cNvSpPr/>
          <p:nvPr/>
        </p:nvSpPr>
        <p:spPr>
          <a:xfrm rot="10800000">
            <a:off x="5830679" y="4618891"/>
            <a:ext cx="182589" cy="65648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23B2113C-EA1C-43E6-AF83-C26ED37C2426}"/>
              </a:ext>
            </a:extLst>
          </p:cNvPr>
          <p:cNvSpPr txBox="1"/>
          <p:nvPr/>
        </p:nvSpPr>
        <p:spPr>
          <a:xfrm>
            <a:off x="5373274" y="4774283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</a:t>
            </a:r>
            <a:r>
              <a:rPr lang="de-CH" baseline="-25000" dirty="0" err="1"/>
              <a:t>f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7A7B3B0C-FDB8-4A90-93BA-D8BE0DC66031}"/>
                  </a:ext>
                </a:extLst>
              </p:cNvPr>
              <p:cNvSpPr txBox="1"/>
              <p:nvPr/>
            </p:nvSpPr>
            <p:spPr>
              <a:xfrm>
                <a:off x="731838" y="1377452"/>
                <a:ext cx="3914936" cy="3767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de-CH" dirty="0"/>
                  <a:t>Time of Flight </a:t>
                </a:r>
                <a:r>
                  <a:rPr lang="de-CH" dirty="0" err="1"/>
                  <a:t>T</a:t>
                </a:r>
                <a:r>
                  <a:rPr lang="de-CH" baseline="-25000" dirty="0" err="1"/>
                  <a:t>f</a:t>
                </a:r>
                <a:r>
                  <a:rPr lang="de-CH" dirty="0"/>
                  <a:t> </a:t>
                </a:r>
                <a:r>
                  <a:rPr lang="de-CH" dirty="0" err="1"/>
                  <a:t>is</a:t>
                </a:r>
                <a:r>
                  <a:rPr lang="de-CH" dirty="0"/>
                  <a:t> </a:t>
                </a:r>
                <a:r>
                  <a:rPr lang="en-US" dirty="0"/>
                  <a:t>needed</a:t>
                </a:r>
                <a:r>
                  <a:rPr lang="de-CH" dirty="0"/>
                  <a:t> for </a:t>
                </a:r>
                <a:r>
                  <a:rPr lang="en-US" dirty="0"/>
                  <a:t>distance</a:t>
                </a:r>
                <a:r>
                  <a:rPr lang="de-CH" dirty="0"/>
                  <a:t> </a:t>
                </a:r>
                <a:r>
                  <a:rPr lang="en-US" dirty="0"/>
                  <a:t>estimation</a:t>
                </a:r>
                <a:r>
                  <a:rPr lang="de-CH" dirty="0"/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de-CH" dirty="0"/>
              </a:p>
              <a:p>
                <a:endParaRPr lang="de-CH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de-CH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de-CH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𝑠𝑝𝑒𝑒𝑑</m:t>
                    </m:r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𝑙𝑖𝑔h𝑡</m:t>
                    </m:r>
                  </m:oMath>
                </a14:m>
                <a:endParaRPr lang="de-CH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de-CH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de-CH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𝑟𝑜𝑢𝑛𝑑𝐴</m:t>
                            </m:r>
                          </m:sub>
                        </m:s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𝑟𝑒𝑝𝑙𝑦𝐵</m:t>
                            </m:r>
                          </m:sub>
                        </m:sSub>
                      </m:num>
                      <m:den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de-CH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de-CH" dirty="0"/>
              </a:p>
              <a:p>
                <a:endParaRPr lang="de-CH" b="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de-CH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𝑟𝑜𝑢𝑛𝑑𝐴</m:t>
                            </m:r>
                          </m:sub>
                        </m:s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𝑟𝑜𝑢𝑛𝑑𝐵</m:t>
                            </m:r>
                          </m:sub>
                        </m:s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𝑟𝑒𝑝𝑙𝑦𝐴</m:t>
                            </m:r>
                          </m:sub>
                        </m:s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𝑟𝑒𝑝𝑙𝑦𝐵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𝑟𝑜𝑢𝑛𝑑𝐴</m:t>
                            </m:r>
                          </m:sub>
                        </m:s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CH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𝑟𝑜𝑢𝑛𝑑𝐵</m:t>
                            </m:r>
                          </m:sub>
                        </m:s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CH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𝑟𝑒𝑝𝑙𝑦𝐴</m:t>
                            </m:r>
                          </m:sub>
                        </m:sSub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CH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𝑟𝑒𝑝𝑙𝑦𝐵</m:t>
                            </m:r>
                          </m:sub>
                        </m:sSub>
                      </m:den>
                    </m:f>
                  </m:oMath>
                </a14:m>
                <a:endParaRPr lang="de-CH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de-CH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de-CH" dirty="0"/>
              </a:p>
            </p:txBody>
          </p:sp>
        </mc:Choice>
        <mc:Fallback xmlns="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7A7B3B0C-FDB8-4A90-93BA-D8BE0DC660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838" y="1377452"/>
                <a:ext cx="3914936" cy="3767955"/>
              </a:xfrm>
              <a:prstGeom prst="rect">
                <a:avLst/>
              </a:prstGeom>
              <a:blipFill>
                <a:blip r:embed="rId3"/>
                <a:stretch>
                  <a:fillRect l="-935" t="-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Geschweifte Klammer rechts 50">
            <a:extLst>
              <a:ext uri="{FF2B5EF4-FFF2-40B4-BE49-F238E27FC236}">
                <a16:creationId xmlns:a16="http://schemas.microsoft.com/office/drawing/2014/main" id="{9C528A7B-B8A9-4590-A9A9-8A93E18227E6}"/>
              </a:ext>
            </a:extLst>
          </p:cNvPr>
          <p:cNvSpPr/>
          <p:nvPr/>
        </p:nvSpPr>
        <p:spPr>
          <a:xfrm rot="10800000">
            <a:off x="5948054" y="1145261"/>
            <a:ext cx="161647" cy="237668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BCCF2AB7-4EA3-4A3F-9485-4CF7B2221B53}"/>
              </a:ext>
            </a:extLst>
          </p:cNvPr>
          <p:cNvSpPr txBox="1"/>
          <p:nvPr/>
        </p:nvSpPr>
        <p:spPr>
          <a:xfrm>
            <a:off x="5003529" y="2127177"/>
            <a:ext cx="810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</a:t>
            </a:r>
            <a:r>
              <a:rPr lang="de-CH" baseline="-25000" dirty="0" err="1"/>
              <a:t>roundA</a:t>
            </a:r>
            <a:endParaRPr lang="de-CH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55B0A3C9-E575-4972-B221-AFF62AB9C0BA}"/>
              </a:ext>
            </a:extLst>
          </p:cNvPr>
          <p:cNvSpPr txBox="1"/>
          <p:nvPr/>
        </p:nvSpPr>
        <p:spPr>
          <a:xfrm>
            <a:off x="11323101" y="3823784"/>
            <a:ext cx="810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</a:t>
            </a:r>
            <a:r>
              <a:rPr lang="de-CH" baseline="-25000" dirty="0" err="1"/>
              <a:t>roundB</a:t>
            </a:r>
            <a:endParaRPr lang="de-CH" dirty="0"/>
          </a:p>
        </p:txBody>
      </p:sp>
      <p:sp>
        <p:nvSpPr>
          <p:cNvPr id="55" name="Geschweifte Klammer rechts 54">
            <a:extLst>
              <a:ext uri="{FF2B5EF4-FFF2-40B4-BE49-F238E27FC236}">
                <a16:creationId xmlns:a16="http://schemas.microsoft.com/office/drawing/2014/main" id="{E5CEFC05-D1D7-4624-BFEF-D224B739C6C0}"/>
              </a:ext>
            </a:extLst>
          </p:cNvPr>
          <p:cNvSpPr/>
          <p:nvPr/>
        </p:nvSpPr>
        <p:spPr>
          <a:xfrm>
            <a:off x="11114784" y="2868803"/>
            <a:ext cx="161647" cy="237668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Geschweifte Klammer rechts 31">
            <a:extLst>
              <a:ext uri="{FF2B5EF4-FFF2-40B4-BE49-F238E27FC236}">
                <a16:creationId xmlns:a16="http://schemas.microsoft.com/office/drawing/2014/main" id="{7643920B-5986-4E4F-BDC5-2310373F6FCD}"/>
              </a:ext>
            </a:extLst>
          </p:cNvPr>
          <p:cNvSpPr/>
          <p:nvPr/>
        </p:nvSpPr>
        <p:spPr>
          <a:xfrm>
            <a:off x="11106739" y="1110983"/>
            <a:ext cx="182589" cy="65648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0F52E78-A7F1-4733-90E1-567CA6DF0B32}"/>
              </a:ext>
            </a:extLst>
          </p:cNvPr>
          <p:cNvSpPr txBox="1"/>
          <p:nvPr/>
        </p:nvSpPr>
        <p:spPr>
          <a:xfrm>
            <a:off x="11313436" y="125113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</a:t>
            </a:r>
            <a:r>
              <a:rPr lang="de-CH" baseline="-25000" dirty="0" err="1"/>
              <a:t>f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6634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31" grpId="0" animBg="1"/>
      <p:bldP spid="33" grpId="0" animBg="1"/>
      <p:bldP spid="37" grpId="0" animBg="1"/>
      <p:bldP spid="37" grpId="1" animBg="1"/>
      <p:bldP spid="37" grpId="2" animBg="1"/>
      <p:bldP spid="39" grpId="0"/>
      <p:bldP spid="39" grpId="1"/>
      <p:bldP spid="39" grpId="2"/>
      <p:bldP spid="40" grpId="0"/>
      <p:bldP spid="41" grpId="0"/>
      <p:bldP spid="43" grpId="0" animBg="1"/>
      <p:bldP spid="43" grpId="1" animBg="1"/>
      <p:bldP spid="43" grpId="2" animBg="1"/>
      <p:bldP spid="44" grpId="0"/>
      <p:bldP spid="44" grpId="1"/>
      <p:bldP spid="44" grpId="2"/>
      <p:bldP spid="45" grpId="0" animBg="1"/>
      <p:bldP spid="45" grpId="1" animBg="1"/>
      <p:bldP spid="46" grpId="0"/>
      <p:bldP spid="46" grpId="1"/>
      <p:bldP spid="51" grpId="0" animBg="1"/>
      <p:bldP spid="52" grpId="0"/>
      <p:bldP spid="53" grpId="0"/>
      <p:bldP spid="55" grpId="0" animBg="1"/>
      <p:bldP spid="32" grpId="0" animBg="1"/>
      <p:bldP spid="32" grpId="1" animBg="1"/>
      <p:bldP spid="34" grpId="0"/>
      <p:bldP spid="3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4B72ED-869D-49CE-97D2-CAB44C9D0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</p:spPr>
        <p:txBody>
          <a:bodyPr anchor="t">
            <a:normAutofit/>
          </a:bodyPr>
          <a:lstStyle/>
          <a:p>
            <a:r>
              <a:rPr lang="en-US" b="1" dirty="0"/>
              <a:t>PCB Design</a:t>
            </a:r>
            <a:br>
              <a:rPr lang="en-US" b="1" dirty="0"/>
            </a:br>
            <a:r>
              <a:rPr lang="en-US" b="1"/>
              <a:t>High level block diagram</a:t>
            </a:r>
            <a:endParaRPr lang="en-US" b="1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5A19FF5-35C7-4B79-804C-4BCC75036E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3225" y="1412875"/>
            <a:ext cx="7865548" cy="4680000"/>
          </a:xfrm>
          <a:prstGeom prst="rect">
            <a:avLst/>
          </a:prstGeom>
          <a:noFill/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EC8E267-9A0A-447D-B8DE-4B5A7AF825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473692" y="6522444"/>
            <a:ext cx="612000" cy="216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5E41A7B-F10A-4036-A37B-4063B8AE06C9}" type="datetime1">
              <a:rPr lang="de-DE" noProof="0" smtClean="0"/>
              <a:pPr>
                <a:spcAft>
                  <a:spcPts val="600"/>
                </a:spcAft>
              </a:pPr>
              <a:t>14.06.2021</a:t>
            </a:fld>
            <a:endParaRPr lang="de-CH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4A5E8D8-3A34-426B-9CFE-3407E2E4B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71700" y="6522444"/>
            <a:ext cx="5400000" cy="216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Yanick Büchel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013369-A550-4BBC-9FB8-D6DA1AF57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7585" y="6522444"/>
            <a:ext cx="322577" cy="216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ACA52AF-F19D-405C-AD5F-7D94B96A5CC3}" type="slidenum">
              <a:rPr lang="de-CH" noProof="0" smtClean="0"/>
              <a:pPr>
                <a:spcAft>
                  <a:spcPts val="600"/>
                </a:spcAft>
              </a:pPr>
              <a:t>8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182655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58F46-B6FD-4643-B0D8-BFC2F3C24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PCB Design</a:t>
            </a:r>
            <a:br>
              <a:rPr lang="de-CH" b="1" dirty="0"/>
            </a:br>
            <a:r>
              <a:rPr lang="de-CH" sz="1800" b="1" dirty="0" err="1"/>
              <a:t>Required</a:t>
            </a:r>
            <a:r>
              <a:rPr lang="de-CH" sz="1800" b="1" dirty="0"/>
              <a:t> Signals</a:t>
            </a:r>
            <a:endParaRPr lang="de-CH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7A503D-DB5C-4A42-9A65-C8F6D8CB7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1ADAFC"/>
                </a:solidFill>
              </a:rPr>
              <a:t>SPI Interface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1ADAFC"/>
                </a:solidFill>
              </a:rPr>
              <a:t>Chip-</a:t>
            </a:r>
            <a:r>
              <a:rPr lang="de-CH" dirty="0" err="1">
                <a:solidFill>
                  <a:srgbClr val="1ADAFC"/>
                </a:solidFill>
              </a:rPr>
              <a:t>select</a:t>
            </a:r>
            <a:r>
              <a:rPr lang="de-CH" dirty="0">
                <a:solidFill>
                  <a:srgbClr val="1ADAFC"/>
                </a:solidFill>
              </a:rPr>
              <a:t> (DW_NSS)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1ADAFC"/>
                </a:solidFill>
              </a:rPr>
              <a:t>Clock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1ADAFC"/>
                </a:solidFill>
              </a:rPr>
              <a:t>MOSI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1ADAFC"/>
                </a:solidFill>
              </a:rPr>
              <a:t>MISO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2CFF08"/>
                </a:solidFill>
              </a:rPr>
              <a:t>Interrupt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 err="1">
                <a:solidFill>
                  <a:srgbClr val="2CFF08"/>
                </a:solidFill>
              </a:rPr>
              <a:t>Reset</a:t>
            </a:r>
            <a:endParaRPr lang="de-CH" dirty="0">
              <a:solidFill>
                <a:srgbClr val="2CFF08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2CFF08"/>
                </a:solidFill>
              </a:rPr>
              <a:t>ON/OFF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D443A1"/>
                </a:solidFill>
              </a:rPr>
              <a:t>VDD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D443A1"/>
                </a:solidFill>
              </a:rPr>
              <a:t>GND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499834-5694-4F51-9047-B4B43AD5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2778-25AA-4D37-AE5A-B5C238C5119D}" type="datetime1">
              <a:rPr lang="de-DE" noProof="0" smtClean="0"/>
              <a:t>14.06.2021</a:t>
            </a:fld>
            <a:endParaRPr lang="de-CH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A64C7B6-E152-47BF-B11F-C2831B2C3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Yanick Büchel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7EF2C29-574B-48AC-8CD2-0E501610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9</a:t>
            </a:fld>
            <a:endParaRPr lang="de-CH" noProof="0"/>
          </a:p>
        </p:txBody>
      </p:sp>
      <p:pic>
        <p:nvPicPr>
          <p:cNvPr id="9" name="Grafik 8" descr="Ein Bild, das Text, Elektronik, Schaltkreis enthält.&#10;&#10;Automatisch generierte Beschreibung">
            <a:extLst>
              <a:ext uri="{FF2B5EF4-FFF2-40B4-BE49-F238E27FC236}">
                <a16:creationId xmlns:a16="http://schemas.microsoft.com/office/drawing/2014/main" id="{CB51A73D-59ED-44AA-8419-0C0E76ADCA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471" y="1160351"/>
            <a:ext cx="6835400" cy="3753770"/>
          </a:xfrm>
          <a:prstGeom prst="rect">
            <a:avLst/>
          </a:prstGeom>
        </p:spPr>
      </p:pic>
      <p:pic>
        <p:nvPicPr>
          <p:cNvPr id="10" name="Grafik 9" descr="Ein Bild, das Text, Elektronik, Schaltkreis enthält.&#10;&#10;Automatisch generierte Beschreibung">
            <a:extLst>
              <a:ext uri="{FF2B5EF4-FFF2-40B4-BE49-F238E27FC236}">
                <a16:creationId xmlns:a16="http://schemas.microsoft.com/office/drawing/2014/main" id="{B0FBAC9E-8A44-43F0-8007-D510BD52C4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5123" y="1221475"/>
            <a:ext cx="8141730" cy="35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0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Präsentation1" id="{277C3170-93C4-4004-925A-762E3FF6A529}" vid="{54F253A4-C5FF-4238-8A43-148031D6EB93}"/>
    </a:ext>
  </a:extLst>
</a:theme>
</file>

<file path=ppt/theme/theme2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xtern">
      <a:srgbClr val="1F407A"/>
    </a:custClr>
    <a:custClr name="Intern">
      <a:srgbClr val="485A2C"/>
    </a:custClr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F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91056A"/>
      </a:accent2>
      <a:accent3>
        <a:srgbClr val="007A96"/>
      </a:accent3>
      <a:accent4>
        <a:srgbClr val="485A2C"/>
      </a:accent4>
      <a:accent5>
        <a:srgbClr val="A8322D"/>
      </a:accent5>
      <a:accent6>
        <a:srgbClr val="72791C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ETH_PP_Template_Presentation_en</Template>
  <TotalTime>0</TotalTime>
  <Words>2483</Words>
  <Application>Microsoft Office PowerPoint</Application>
  <PresentationFormat>Widescreen</PresentationFormat>
  <Paragraphs>351</Paragraphs>
  <Slides>16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3" baseType="lpstr">
      <vt:lpstr>Arial</vt:lpstr>
      <vt:lpstr>Cambria Math</vt:lpstr>
      <vt:lpstr>StarSymbol</vt:lpstr>
      <vt:lpstr>Symbol</vt:lpstr>
      <vt:lpstr>Times New Roman</vt:lpstr>
      <vt:lpstr>Wingdings</vt:lpstr>
      <vt:lpstr>ETH Zürich</vt:lpstr>
      <vt:lpstr>UWB for micro-drones</vt:lpstr>
      <vt:lpstr>Introduction Motivation</vt:lpstr>
      <vt:lpstr>Introduction Project Goals</vt:lpstr>
      <vt:lpstr>Background The Steval-Drone01 Kit</vt:lpstr>
      <vt:lpstr>Background FCU001V1 Flight Controller</vt:lpstr>
      <vt:lpstr>Presentazione standard di PowerPoint</vt:lpstr>
      <vt:lpstr>Background Double-sided TWR</vt:lpstr>
      <vt:lpstr>PCB Design High level block diagram</vt:lpstr>
      <vt:lpstr>PCB Design Required Signals</vt:lpstr>
      <vt:lpstr>PCB Design Design Rules</vt:lpstr>
      <vt:lpstr>PCB Design Components</vt:lpstr>
      <vt:lpstr>Software Flow Chart TWR Initiator</vt:lpstr>
      <vt:lpstr>Results The DWM3000 Shield</vt:lpstr>
      <vt:lpstr>Results Power Consumption</vt:lpstr>
      <vt:lpstr>Results DWM3000 Shield Specs</vt:lpstr>
      <vt:lpstr>Conclusions and future work</vt:lpstr>
    </vt:vector>
  </TitlesOfParts>
  <Company>ETH Zuerich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presentation title goes here</dc:title>
  <dc:creator>Büchel  Yanick</dc:creator>
  <cp:lastModifiedBy>Tommaso Polonelli</cp:lastModifiedBy>
  <cp:revision>1</cp:revision>
  <dcterms:created xsi:type="dcterms:W3CDTF">2021-06-08T12:30:00Z</dcterms:created>
  <dcterms:modified xsi:type="dcterms:W3CDTF">2021-06-14T14:52:49Z</dcterms:modified>
</cp:coreProperties>
</file>